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257" r:id="rId5"/>
    <p:sldId id="259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E1759-5082-4DFE-B21C-5B6859171DFF}" v="2" dt="2025-09-26T15:47:35.691"/>
    <p1510:client id="{CD95719D-12F8-4D37-82A1-E870672F0132}" v="2" dt="2025-09-26T13:50:05.316"/>
    <p1510:client id="{CFEA4EE7-4114-0318-DF17-C1C9832A65E5}" v="7" dt="2025-09-26T13:59:13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fefa063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fefa063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info.ar.beprobeproud.org/dd-educator-registration" TargetMode="External"/><Relationship Id="rId4" Type="http://schemas.openxmlformats.org/officeDocument/2006/relationships/hyperlink" Target="mailto:DRAFTDAY@BEPROBEPROU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raft day regions&#10;&#10;AI-generated content may be incorrect.">
            <a:extLst>
              <a:ext uri="{FF2B5EF4-FFF2-40B4-BE49-F238E27FC236}">
                <a16:creationId xmlns:a16="http://schemas.microsoft.com/office/drawing/2014/main" id="{286C39E8-1A7C-A011-4B97-A3A8CCF2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raft day dates and locations&#10;&#10;AI-generated content may be incorrect.">
            <a:extLst>
              <a:ext uri="{FF2B5EF4-FFF2-40B4-BE49-F238E27FC236}">
                <a16:creationId xmlns:a16="http://schemas.microsoft.com/office/drawing/2014/main" id="{FECE2473-4021-2E43-5327-F91B1D151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PBP_DraftDaySummit_Presentation_PPT_Working10.jpg" descr="BPBP_DraftDaySummit_Presentation_PPT_Working10.jpg">
            <a:extLst>
              <a:ext uri="{FF2B5EF4-FFF2-40B4-BE49-F238E27FC236}">
                <a16:creationId xmlns:a16="http://schemas.microsoft.com/office/drawing/2014/main" id="{779404C6-D148-630F-E29C-5AD8A6D3A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4"/>
            <a:ext cx="9145588" cy="514707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7834D3-17C1-12DD-809A-54523D95F214}"/>
              </a:ext>
            </a:extLst>
          </p:cNvPr>
          <p:cNvSpPr/>
          <p:nvPr/>
        </p:nvSpPr>
        <p:spPr>
          <a:xfrm>
            <a:off x="-3037" y="-99923"/>
            <a:ext cx="9144000" cy="3846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D0494-C967-599F-417D-CC84E85FC716}"/>
              </a:ext>
            </a:extLst>
          </p:cNvPr>
          <p:cNvSpPr txBox="1"/>
          <p:nvPr/>
        </p:nvSpPr>
        <p:spPr>
          <a:xfrm>
            <a:off x="233817" y="330201"/>
            <a:ext cx="5472113" cy="188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Norwester" panose="00000506000000000000" pitchFamily="50" charset="0"/>
              </a:rPr>
              <a:t>READY FOR WHAT’S NEXT?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Norwester" panose="00000506000000000000" pitchFamily="50" charset="0"/>
              </a:rPr>
              <a:t>BE ON THE LOOKOUT FOR 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Norwester" panose="00000506000000000000" pitchFamily="50" charset="0"/>
              </a:rPr>
              <a:t>YOUR SCHOOL’S REGISTRATION EMAIL FROM DANA WEATHERLY!</a:t>
            </a:r>
          </a:p>
        </p:txBody>
      </p:sp>
      <p:pic>
        <p:nvPicPr>
          <p:cNvPr id="1026" name="Picture 724199749">
            <a:extLst>
              <a:ext uri="{FF2B5EF4-FFF2-40B4-BE49-F238E27FC236}">
                <a16:creationId xmlns:a16="http://schemas.microsoft.com/office/drawing/2014/main" id="{6B926438-2FF6-3B48-B767-5AC564214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24881" r="67239" b="20009"/>
          <a:stretch>
            <a:fillRect/>
          </a:stretch>
        </p:blipFill>
        <p:spPr bwMode="auto">
          <a:xfrm>
            <a:off x="6958466" y="972833"/>
            <a:ext cx="1951717" cy="188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1978FD-D1B8-22FD-5A9C-C18052A10C73}"/>
              </a:ext>
            </a:extLst>
          </p:cNvPr>
          <p:cNvSpPr txBox="1"/>
          <p:nvPr/>
        </p:nvSpPr>
        <p:spPr>
          <a:xfrm>
            <a:off x="-241097" y="2256058"/>
            <a:ext cx="521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orwester" panose="00000506000000000000" pitchFamily="50" charset="0"/>
              </a:rPr>
              <a:t>DON’T SEE YOUR EMAIL? REACH OUT 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orwester" panose="00000506000000000000" pitchFamily="50" charset="0"/>
                <a:hlinkClick r:id="rId4"/>
              </a:rPr>
              <a:t>DRAFTDAY@BEPROBEPROUD.ORG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orwester" panose="00000506000000000000" pitchFamily="50" charset="0"/>
            </a:endParaRPr>
          </a:p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  <a:latin typeface="Norwester" panose="00000506000000000000" pitchFamily="50" charset="0"/>
            </a:endParaRP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orwester" panose="00000506000000000000" pitchFamily="50" charset="0"/>
              </a:rPr>
              <a:t>Or Register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Norwester" panose="00000506000000000000" pitchFamily="50" charset="0"/>
                <a:hlinkClick r:id="rId5"/>
              </a:rPr>
              <a:t>HERE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orwester" panose="000005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380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671FCE5A33248BF47AF3C420D9661" ma:contentTypeVersion="21" ma:contentTypeDescription="Create a new document." ma:contentTypeScope="" ma:versionID="95bade10a091e378c735ebab47910cd9">
  <xsd:schema xmlns:xsd="http://www.w3.org/2001/XMLSchema" xmlns:xs="http://www.w3.org/2001/XMLSchema" xmlns:p="http://schemas.microsoft.com/office/2006/metadata/properties" xmlns:ns2="0298b9d8-4616-4e4a-9435-d8dc75bb18b3" xmlns:ns3="2db1808d-964e-4185-b99e-5b585560d4bc" targetNamespace="http://schemas.microsoft.com/office/2006/metadata/properties" ma:root="true" ma:fieldsID="0f2ec204dafeb432c60585c3142d4b2e" ns2:_="" ns3:_="">
    <xsd:import namespace="0298b9d8-4616-4e4a-9435-d8dc75bb18b3"/>
    <xsd:import namespace="2db1808d-964e-4185-b99e-5b585560d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statu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8b9d8-4616-4e4a-9435-d8dc75bb1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3cd2246-d1d1-4b5d-b293-99e9e3934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3" nillable="true" ma:displayName="status" ma:default="open" ma:format="Dropdown" ma:internalName="status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1808d-964e-4185-b99e-5b585560d4b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39bb322-4343-4beb-b214-d5116d6bba0e}" ma:internalName="TaxCatchAll" ma:showField="CatchAllData" ma:web="2db1808d-964e-4185-b99e-5b585560d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b1808d-964e-4185-b99e-5b585560d4bc" xsi:nil="true"/>
    <lcf76f155ced4ddcb4097134ff3c332f xmlns="0298b9d8-4616-4e4a-9435-d8dc75bb18b3">
      <Terms xmlns="http://schemas.microsoft.com/office/infopath/2007/PartnerControls"/>
    </lcf76f155ced4ddcb4097134ff3c332f>
    <status xmlns="0298b9d8-4616-4e4a-9435-d8dc75bb18b3">open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4BACBB-6D7C-4165-A227-D2E83DB71DEF}"/>
</file>

<file path=customXml/itemProps2.xml><?xml version="1.0" encoding="utf-8"?>
<ds:datastoreItem xmlns:ds="http://schemas.openxmlformats.org/officeDocument/2006/customXml" ds:itemID="{FB706B6C-91F5-409A-8187-C49E95A85F6B}">
  <ds:schemaRefs>
    <ds:schemaRef ds:uri="http://www.w3.org/XML/1998/namespace"/>
    <ds:schemaRef ds:uri="651fe7c9-bcba-4bee-8724-fcde0716ee56"/>
    <ds:schemaRef ds:uri="http://purl.org/dc/elements/1.1/"/>
    <ds:schemaRef ds:uri="http://purl.org/dc/dcmitype/"/>
    <ds:schemaRef ds:uri="http://schemas.microsoft.com/office/2006/documentManagement/types"/>
    <ds:schemaRef ds:uri="7804da1c-7fcd-4a2a-878d-e166e9064489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6DEFB0-B322-41E5-AF63-B76D27962D5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d1ee6b-78e4-4ce0-aae2-f4050dda8c36}" enabled="0" method="" siteId="{0fd1ee6b-78e4-4ce0-aae2-f4050dda8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34</Words>
  <Application>Microsoft Office PowerPoint</Application>
  <PresentationFormat>On-screen Show (16:9)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Norwester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Diana Long</cp:lastModifiedBy>
  <cp:revision>14</cp:revision>
  <dcterms:modified xsi:type="dcterms:W3CDTF">2025-09-26T15:48:32Z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0x010100B94671FCE5A33248BF47AF3C420D9661</vt:lpwstr>
  </property>
</Properties>
</file>