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Lst>
  <p:notesMasterIdLst>
    <p:notesMasterId r:id="rId17"/>
  </p:notesMasterIdLst>
  <p:handoutMasterIdLst>
    <p:handoutMasterId r:id="rId18"/>
  </p:handoutMasterIdLst>
  <p:sldIdLst>
    <p:sldId id="285" r:id="rId5"/>
    <p:sldId id="296" r:id="rId6"/>
    <p:sldId id="284" r:id="rId7"/>
    <p:sldId id="257" r:id="rId8"/>
    <p:sldId id="291" r:id="rId9"/>
    <p:sldId id="292" r:id="rId10"/>
    <p:sldId id="293" r:id="rId11"/>
    <p:sldId id="288" r:id="rId12"/>
    <p:sldId id="287" r:id="rId13"/>
    <p:sldId id="294" r:id="rId14"/>
    <p:sldId id="295" r:id="rId15"/>
    <p:sldId id="289" r:id="rId1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747775"/>
          </p15:clr>
        </p15:guide>
        <p15:guide id="2" pos="3840" userDrawn="1">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A2B"/>
    <a:srgbClr val="FFFFFF"/>
    <a:srgbClr val="40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1224" y="3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013C3D-AA58-AB8D-8359-B30C6D7FA21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5B55C31-8340-8478-FC7A-4278F19049D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A1A54B-E627-43D8-AB36-6C6BC43F4723}" type="datetimeFigureOut">
              <a:rPr lang="en-US" smtClean="0"/>
              <a:t>5/1/2025</a:t>
            </a:fld>
            <a:endParaRPr lang="en-US"/>
          </a:p>
        </p:txBody>
      </p:sp>
      <p:sp>
        <p:nvSpPr>
          <p:cNvPr id="4" name="Footer Placeholder 3">
            <a:extLst>
              <a:ext uri="{FF2B5EF4-FFF2-40B4-BE49-F238E27FC236}">
                <a16:creationId xmlns:a16="http://schemas.microsoft.com/office/drawing/2014/main" id="{D4DFF57A-A8F8-39A8-026D-85C07645CF6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1EE22-2E98-8732-D685-4E8D48834C2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4D556A-C10D-4C83-9B56-E64F208CC355}" type="slidenum">
              <a:rPr lang="en-US" smtClean="0"/>
              <a:t>‹#›</a:t>
            </a:fld>
            <a:endParaRPr lang="en-US"/>
          </a:p>
        </p:txBody>
      </p:sp>
    </p:spTree>
    <p:extLst>
      <p:ext uri="{BB962C8B-B14F-4D97-AF65-F5344CB8AC3E}">
        <p14:creationId xmlns:p14="http://schemas.microsoft.com/office/powerpoint/2010/main" val="245524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51092de42_0_2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51092de42_0_2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8B72AEE-C034-8BBA-8C70-8C83801F7072}"/>
            </a:ext>
          </a:extLst>
        </p:cNvPr>
        <p:cNvGrpSpPr/>
        <p:nvPr/>
      </p:nvGrpSpPr>
      <p:grpSpPr>
        <a:xfrm>
          <a:off x="0" y="0"/>
          <a:ext cx="0" cy="0"/>
          <a:chOff x="0" y="0"/>
          <a:chExt cx="0" cy="0"/>
        </a:xfrm>
      </p:grpSpPr>
      <p:sp>
        <p:nvSpPr>
          <p:cNvPr id="122" name="Google Shape;122;g2251092de42_0_230:notes">
            <a:extLst>
              <a:ext uri="{FF2B5EF4-FFF2-40B4-BE49-F238E27FC236}">
                <a16:creationId xmlns:a16="http://schemas.microsoft.com/office/drawing/2014/main" id="{AB2F7341-596A-A6F2-73C3-A8301E0B8C7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51092de42_0_230:notes">
            <a:extLst>
              <a:ext uri="{FF2B5EF4-FFF2-40B4-BE49-F238E27FC236}">
                <a16:creationId xmlns:a16="http://schemas.microsoft.com/office/drawing/2014/main" id="{7EC218CE-2DF0-373B-7AED-A4FDA3FC0FB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4269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D906-2907-61F7-B943-0552D4CC8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056AE-4127-B371-29A9-08F7BE22EB5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2A62B0BE-1BAD-1F47-6537-92B3578953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204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331E-7ABE-93B0-42B7-6CDBC7FAF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28091-1679-D4B8-FD07-A809C530481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EA1F6CF-874A-1B52-A848-147990A213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721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753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3E4F-3BAE-3B65-2DC4-116735E36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047AF-6956-807F-06BD-FBC08A81441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BC45C44-500F-9869-D101-5030592ABA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00277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Body" preserve="1" userDrawn="1">
  <p:cSld name="Main Title, Subtitle, A">
    <p:bg>
      <p:bgPr>
        <a:blipFill dpi="0" rotWithShape="1">
          <a:blip r:embed="rId2">
            <a:lum/>
          </a:blip>
          <a:srcRect/>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63" name="Google Shape;63;p14"/>
          <p:cNvPicPr preferRelativeResize="0"/>
          <p:nvPr/>
        </p:nvPicPr>
        <p:blipFill>
          <a:blip r:embed="rId3"/>
          <a:srcRect/>
          <a:stretch/>
        </p:blipFill>
        <p:spPr>
          <a:xfrm>
            <a:off x="5486400" y="5537200"/>
            <a:ext cx="1219200" cy="1219200"/>
          </a:xfrm>
          <a:prstGeom prst="rect">
            <a:avLst/>
          </a:prstGeom>
          <a:noFill/>
          <a:ln>
            <a:noFill/>
          </a:ln>
        </p:spPr>
      </p:pic>
      <p:sp>
        <p:nvSpPr>
          <p:cNvPr id="2" name="Google Shape;64;p14">
            <a:extLst>
              <a:ext uri="{FF2B5EF4-FFF2-40B4-BE49-F238E27FC236}">
                <a16:creationId xmlns:a16="http://schemas.microsoft.com/office/drawing/2014/main" id="{5B049520-F985-6CF2-99BC-6D9C34C495F0}"/>
              </a:ext>
            </a:extLst>
          </p:cNvPr>
          <p:cNvSpPr txBox="1">
            <a:spLocks noGrp="1"/>
          </p:cNvSpPr>
          <p:nvPr>
            <p:ph type="title"/>
          </p:nvPr>
        </p:nvSpPr>
        <p:spPr>
          <a:xfrm>
            <a:off x="536400" y="685800"/>
            <a:ext cx="10972800" cy="2743200"/>
          </a:xfrm>
          <a:prstGeom prst="rect">
            <a:avLst/>
          </a:prstGeom>
        </p:spPr>
        <p:txBody>
          <a:bodyPr spcFirstLastPara="1" wrap="square" lIns="182875" tIns="182880" rIns="182875" bIns="0" anchor="b" anchorCtr="0">
            <a:noAutofit/>
          </a:bodyPr>
          <a:lstStyle>
            <a:lvl1pPr lvl="0" algn="ctr">
              <a:spcBef>
                <a:spcPts val="0"/>
              </a:spcBef>
              <a:spcAft>
                <a:spcPts val="0"/>
              </a:spcAft>
              <a:buClr>
                <a:schemeClr val="dk2"/>
              </a:buClr>
              <a:buSzPts val="3300"/>
              <a:buNone/>
              <a:defRPr sz="6000" b="1">
                <a:solidFill>
                  <a:schemeClr val="dk2"/>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 name="Google Shape;65;p14">
            <a:extLst>
              <a:ext uri="{FF2B5EF4-FFF2-40B4-BE49-F238E27FC236}">
                <a16:creationId xmlns:a16="http://schemas.microsoft.com/office/drawing/2014/main" id="{61A34AC8-8EFF-8724-4191-7EB5D72B3799}"/>
              </a:ext>
            </a:extLst>
          </p:cNvPr>
          <p:cNvSpPr txBox="1">
            <a:spLocks noGrp="1"/>
          </p:cNvSpPr>
          <p:nvPr>
            <p:ph type="subTitle" idx="1"/>
          </p:nvPr>
        </p:nvSpPr>
        <p:spPr>
          <a:xfrm>
            <a:off x="536400" y="3429000"/>
            <a:ext cx="10972800" cy="1828800"/>
          </a:xfrm>
          <a:prstGeom prst="rect">
            <a:avLst/>
          </a:prstGeom>
        </p:spPr>
        <p:txBody>
          <a:bodyPr spcFirstLastPara="1" wrap="square" lIns="182875" tIns="0" rIns="182875" bIns="182875" anchor="t" anchorCtr="0">
            <a:noAutofit/>
          </a:bodyPr>
          <a:lstStyle>
            <a:lvl1pPr lvl="0" algn="ctr">
              <a:spcBef>
                <a:spcPts val="0"/>
              </a:spcBef>
              <a:spcAft>
                <a:spcPts val="0"/>
              </a:spcAft>
              <a:buSzPts val="2000"/>
              <a:buNone/>
              <a:defRPr sz="3000"/>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Tree>
    <p:extLst>
      <p:ext uri="{BB962C8B-B14F-4D97-AF65-F5344CB8AC3E}">
        <p14:creationId xmlns:p14="http://schemas.microsoft.com/office/powerpoint/2010/main" val="31804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1" preserve="1" userDrawn="1">
  <p:cSld name="Section, Gray Description">
    <p:spTree>
      <p:nvGrpSpPr>
        <p:cNvPr id="1" name="Shape 93"/>
        <p:cNvGrpSpPr/>
        <p:nvPr/>
      </p:nvGrpSpPr>
      <p:grpSpPr>
        <a:xfrm>
          <a:off x="0" y="0"/>
          <a:ext cx="0" cy="0"/>
          <a:chOff x="0" y="0"/>
          <a:chExt cx="0" cy="0"/>
        </a:xfrm>
      </p:grpSpPr>
      <p:sp>
        <p:nvSpPr>
          <p:cNvPr id="94" name="Google Shape;94;p19"/>
          <p:cNvSpPr/>
          <p:nvPr/>
        </p:nvSpPr>
        <p:spPr>
          <a:xfrm>
            <a:off x="6096000" y="-167"/>
            <a:ext cx="6096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87"/>
          </a:p>
        </p:txBody>
      </p:sp>
      <p:sp>
        <p:nvSpPr>
          <p:cNvPr id="98" name="Google Shape;98;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2" name="Google Shape;50;p11">
            <a:extLst>
              <a:ext uri="{FF2B5EF4-FFF2-40B4-BE49-F238E27FC236}">
                <a16:creationId xmlns:a16="http://schemas.microsoft.com/office/drawing/2014/main" id="{80F1A0F5-7367-B8D5-B16F-2D9E072EC150}"/>
              </a:ext>
            </a:extLst>
          </p:cNvPr>
          <p:cNvPicPr preferRelativeResize="0"/>
          <p:nvPr userDrawn="1"/>
        </p:nvPicPr>
        <p:blipFill>
          <a:blip r:embed="rId2"/>
          <a:srcRect/>
          <a:stretch/>
        </p:blipFill>
        <p:spPr>
          <a:xfrm>
            <a:off x="11379200" y="203200"/>
            <a:ext cx="609600" cy="609600"/>
          </a:xfrm>
          <a:prstGeom prst="rect">
            <a:avLst/>
          </a:prstGeom>
          <a:noFill/>
          <a:ln>
            <a:noFill/>
          </a:ln>
        </p:spPr>
      </p:pic>
      <p:sp>
        <p:nvSpPr>
          <p:cNvPr id="3" name="Google Shape;81;p17">
            <a:extLst>
              <a:ext uri="{FF2B5EF4-FFF2-40B4-BE49-F238E27FC236}">
                <a16:creationId xmlns:a16="http://schemas.microsoft.com/office/drawing/2014/main" id="{12ECE243-5E8B-0888-C3B2-BF6ABDA4CEB8}"/>
              </a:ext>
            </a:extLst>
          </p:cNvPr>
          <p:cNvSpPr txBox="1">
            <a:spLocks noGrp="1"/>
          </p:cNvSpPr>
          <p:nvPr>
            <p:ph type="title"/>
          </p:nvPr>
        </p:nvSpPr>
        <p:spPr>
          <a:xfrm>
            <a:off x="301752" y="1472184"/>
            <a:ext cx="5486400" cy="2148840"/>
          </a:xfrm>
          <a:prstGeom prst="rect">
            <a:avLst/>
          </a:prstGeom>
        </p:spPr>
        <p:txBody>
          <a:bodyPr spcFirstLastPara="1" wrap="square" lIns="91440" tIns="91440" rIns="91440" bIns="91425" anchor="b" anchorCtr="0">
            <a:noAutofit/>
          </a:bodyPr>
          <a:lstStyle>
            <a:lvl1pPr lvl="0" algn="ctr">
              <a:spcBef>
                <a:spcPts val="0"/>
              </a:spcBef>
              <a:spcAft>
                <a:spcPts val="0"/>
              </a:spcAft>
              <a:buClr>
                <a:schemeClr val="dk2"/>
              </a:buClr>
              <a:buSzPts val="4200"/>
              <a:buNone/>
              <a:defRPr sz="5000">
                <a:solidFill>
                  <a:schemeClr val="tx1"/>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 name="Google Shape;82;p17">
            <a:extLst>
              <a:ext uri="{FF2B5EF4-FFF2-40B4-BE49-F238E27FC236}">
                <a16:creationId xmlns:a16="http://schemas.microsoft.com/office/drawing/2014/main" id="{42C93B2E-B8BD-843F-3EFC-274BEC29E83D}"/>
              </a:ext>
            </a:extLst>
          </p:cNvPr>
          <p:cNvSpPr txBox="1">
            <a:spLocks noGrp="1"/>
          </p:cNvSpPr>
          <p:nvPr>
            <p:ph type="subTitle" idx="1"/>
          </p:nvPr>
        </p:nvSpPr>
        <p:spPr>
          <a:xfrm>
            <a:off x="301752" y="3749040"/>
            <a:ext cx="5486400" cy="2148840"/>
          </a:xfrm>
          <a:prstGeom prst="rect">
            <a:avLst/>
          </a:prstGeom>
        </p:spPr>
        <p:txBody>
          <a:bodyPr spcFirstLastPara="1" wrap="square" lIns="91440" tIns="91440" rIns="91440" bIns="91440" anchor="t" anchorCtr="0">
            <a:noAutofit/>
          </a:bodyPr>
          <a:lstStyle>
            <a:lvl1pPr marL="0" lvl="0" indent="0" algn="ctr">
              <a:lnSpc>
                <a:spcPct val="100000"/>
              </a:lnSpc>
              <a:spcBef>
                <a:spcPts val="0"/>
              </a:spcBef>
              <a:spcAft>
                <a:spcPts val="0"/>
              </a:spcAft>
              <a:buSzPts val="2100"/>
              <a:buNone/>
              <a:defRPr sz="30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 name="Google Shape;83;p17">
            <a:extLst>
              <a:ext uri="{FF2B5EF4-FFF2-40B4-BE49-F238E27FC236}">
                <a16:creationId xmlns:a16="http://schemas.microsoft.com/office/drawing/2014/main" id="{EA07C886-8860-43E6-438B-A7C17E7DAA6B}"/>
              </a:ext>
            </a:extLst>
          </p:cNvPr>
          <p:cNvSpPr txBox="1">
            <a:spLocks noGrp="1"/>
          </p:cNvSpPr>
          <p:nvPr>
            <p:ph type="body" idx="2"/>
          </p:nvPr>
        </p:nvSpPr>
        <p:spPr>
          <a:xfrm>
            <a:off x="6099048" y="914400"/>
            <a:ext cx="6099048" cy="5943600"/>
          </a:xfrm>
          <a:prstGeom prst="rect">
            <a:avLst/>
          </a:prstGeom>
        </p:spPr>
        <p:txBody>
          <a:bodyPr spcFirstLastPara="1" wrap="square" lIns="457200" tIns="457200" rIns="457200" bIns="457200" anchor="ctr" anchorCtr="0">
            <a:noAutofit/>
          </a:bodyPr>
          <a:lstStyle>
            <a:lvl1pPr marL="0" lvl="0" indent="0">
              <a:spcBef>
                <a:spcPts val="0"/>
              </a:spcBef>
              <a:spcAft>
                <a:spcPts val="0"/>
              </a:spcAft>
              <a:buClr>
                <a:schemeClr val="lt1"/>
              </a:buClr>
              <a:buSzPts val="2100"/>
              <a:buNone/>
              <a:defRPr sz="2000">
                <a:solidFill>
                  <a:schemeClr val="lt1"/>
                </a:solidFill>
              </a:defRPr>
            </a:lvl1pPr>
            <a:lvl2pPr marL="1219151" lvl="1" indent="-448715">
              <a:spcBef>
                <a:spcPts val="0"/>
              </a:spcBef>
              <a:spcAft>
                <a:spcPts val="0"/>
              </a:spcAft>
              <a:buClr>
                <a:schemeClr val="lt1"/>
              </a:buClr>
              <a:buSzPts val="1700"/>
              <a:buChar char="○"/>
              <a:defRPr>
                <a:solidFill>
                  <a:schemeClr val="lt1"/>
                </a:solidFill>
              </a:defRPr>
            </a:lvl2pPr>
            <a:lvl3pPr marL="1828727" lvl="2" indent="-448715">
              <a:spcBef>
                <a:spcPts val="0"/>
              </a:spcBef>
              <a:spcAft>
                <a:spcPts val="0"/>
              </a:spcAft>
              <a:buClr>
                <a:schemeClr val="lt1"/>
              </a:buClr>
              <a:buSzPts val="1700"/>
              <a:buChar char="■"/>
              <a:defRPr>
                <a:solidFill>
                  <a:schemeClr val="lt1"/>
                </a:solidFill>
              </a:defRPr>
            </a:lvl3pPr>
            <a:lvl4pPr marL="2438302" lvl="3" indent="-448715">
              <a:spcBef>
                <a:spcPts val="0"/>
              </a:spcBef>
              <a:spcAft>
                <a:spcPts val="0"/>
              </a:spcAft>
              <a:buClr>
                <a:schemeClr val="lt1"/>
              </a:buClr>
              <a:buSzPts val="1700"/>
              <a:buChar char="●"/>
              <a:defRPr>
                <a:solidFill>
                  <a:schemeClr val="lt1"/>
                </a:solidFill>
              </a:defRPr>
            </a:lvl4pPr>
            <a:lvl5pPr marL="3047878" lvl="4" indent="-448715">
              <a:spcBef>
                <a:spcPts val="0"/>
              </a:spcBef>
              <a:spcAft>
                <a:spcPts val="0"/>
              </a:spcAft>
              <a:buClr>
                <a:schemeClr val="lt1"/>
              </a:buClr>
              <a:buSzPts val="1700"/>
              <a:buChar char="○"/>
              <a:defRPr>
                <a:solidFill>
                  <a:schemeClr val="lt1"/>
                </a:solidFill>
              </a:defRPr>
            </a:lvl5pPr>
            <a:lvl6pPr marL="3657454" lvl="5" indent="-448715">
              <a:spcBef>
                <a:spcPts val="0"/>
              </a:spcBef>
              <a:spcAft>
                <a:spcPts val="0"/>
              </a:spcAft>
              <a:buClr>
                <a:schemeClr val="lt1"/>
              </a:buClr>
              <a:buSzPts val="1700"/>
              <a:buChar char="■"/>
              <a:defRPr>
                <a:solidFill>
                  <a:schemeClr val="lt1"/>
                </a:solidFill>
              </a:defRPr>
            </a:lvl6pPr>
            <a:lvl7pPr marL="4267029" lvl="6" indent="-448715">
              <a:spcBef>
                <a:spcPts val="0"/>
              </a:spcBef>
              <a:spcAft>
                <a:spcPts val="0"/>
              </a:spcAft>
              <a:buClr>
                <a:schemeClr val="lt1"/>
              </a:buClr>
              <a:buSzPts val="1700"/>
              <a:buChar char="●"/>
              <a:defRPr>
                <a:solidFill>
                  <a:schemeClr val="lt1"/>
                </a:solidFill>
              </a:defRPr>
            </a:lvl7pPr>
            <a:lvl8pPr marL="4876605" lvl="7" indent="-448715">
              <a:spcBef>
                <a:spcPts val="0"/>
              </a:spcBef>
              <a:spcAft>
                <a:spcPts val="0"/>
              </a:spcAft>
              <a:buClr>
                <a:schemeClr val="lt1"/>
              </a:buClr>
              <a:buSzPts val="1700"/>
              <a:buChar char="○"/>
              <a:defRPr>
                <a:solidFill>
                  <a:schemeClr val="lt1"/>
                </a:solidFill>
              </a:defRPr>
            </a:lvl8pPr>
            <a:lvl9pPr marL="5486181" lvl="8" indent="-448715">
              <a:spcBef>
                <a:spcPts val="0"/>
              </a:spcBef>
              <a:spcAft>
                <a:spcPts val="0"/>
              </a:spcAft>
              <a:buClr>
                <a:schemeClr val="lt1"/>
              </a:buClr>
              <a:buSzPts val="1700"/>
              <a:buChar char="■"/>
              <a:defRPr>
                <a:solidFill>
                  <a:schemeClr val="lt1"/>
                </a:solidFill>
              </a:defRPr>
            </a:lvl9pPr>
          </a:lstStyle>
          <a:p>
            <a:endParaRPr/>
          </a:p>
        </p:txBody>
      </p:sp>
    </p:spTree>
    <p:extLst>
      <p:ext uri="{BB962C8B-B14F-4D97-AF65-F5344CB8AC3E}">
        <p14:creationId xmlns:p14="http://schemas.microsoft.com/office/powerpoint/2010/main" val="138521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1" preserve="1" userDrawn="1">
  <p:cSld name="Section, Gray Title">
    <p:spTree>
      <p:nvGrpSpPr>
        <p:cNvPr id="1" name="Shape 19"/>
        <p:cNvGrpSpPr/>
        <p:nvPr/>
      </p:nvGrpSpPr>
      <p:grpSpPr>
        <a:xfrm>
          <a:off x="0" y="0"/>
          <a:ext cx="0" cy="0"/>
          <a:chOff x="0" y="0"/>
          <a:chExt cx="0" cy="0"/>
        </a:xfrm>
      </p:grpSpPr>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2" name="Google Shape;13;p2">
            <a:extLst>
              <a:ext uri="{FF2B5EF4-FFF2-40B4-BE49-F238E27FC236}">
                <a16:creationId xmlns:a16="http://schemas.microsoft.com/office/drawing/2014/main" id="{B9748B16-67CC-95E3-58DD-0CEB179564CD}"/>
              </a:ext>
            </a:extLst>
          </p:cNvPr>
          <p:cNvPicPr preferRelativeResize="0"/>
          <p:nvPr userDrawn="1"/>
        </p:nvPicPr>
        <p:blipFill>
          <a:blip r:embed="rId2"/>
          <a:srcRect/>
          <a:stretch/>
        </p:blipFill>
        <p:spPr>
          <a:xfrm>
            <a:off x="5638800" y="5638800"/>
            <a:ext cx="914400" cy="914400"/>
          </a:xfrm>
          <a:prstGeom prst="rect">
            <a:avLst/>
          </a:prstGeom>
          <a:noFill/>
          <a:ln>
            <a:noFill/>
          </a:ln>
        </p:spPr>
      </p:pic>
      <p:sp>
        <p:nvSpPr>
          <p:cNvPr id="3" name="Google Shape;10;p2">
            <a:extLst>
              <a:ext uri="{FF2B5EF4-FFF2-40B4-BE49-F238E27FC236}">
                <a16:creationId xmlns:a16="http://schemas.microsoft.com/office/drawing/2014/main" id="{0BB5C50D-D4F6-4896-083C-9EB58AA5860F}"/>
              </a:ext>
            </a:extLst>
          </p:cNvPr>
          <p:cNvSpPr txBox="1">
            <a:spLocks noGrp="1"/>
          </p:cNvSpPr>
          <p:nvPr>
            <p:ph type="ctrTitle"/>
          </p:nvPr>
        </p:nvSpPr>
        <p:spPr>
          <a:xfrm>
            <a:off x="0" y="975360"/>
            <a:ext cx="12192000" cy="3048000"/>
          </a:xfrm>
          <a:prstGeom prst="rect">
            <a:avLst/>
          </a:prstGeom>
          <a:solidFill>
            <a:schemeClr val="tx1"/>
          </a:solidFill>
        </p:spPr>
        <p:txBody>
          <a:bodyPr spcFirstLastPara="1" wrap="square" lIns="91440" tIns="91440" rIns="91440" bIns="457200" anchor="b" anchorCtr="0">
            <a:noAutofit/>
          </a:bodyPr>
          <a:lstStyle>
            <a:lvl1pPr lvl="0" algn="ctr">
              <a:spcBef>
                <a:spcPts val="0"/>
              </a:spcBef>
              <a:spcAft>
                <a:spcPts val="0"/>
              </a:spcAft>
              <a:buClr>
                <a:schemeClr val="lt1"/>
              </a:buClr>
              <a:buSzPts val="5000"/>
              <a:buNone/>
              <a:defRPr sz="5000">
                <a:solidFill>
                  <a:schemeClr val="lt1"/>
                </a:solidFill>
              </a:defRPr>
            </a:lvl1pPr>
            <a:lvl2pPr lvl="1" algn="ctr">
              <a:spcBef>
                <a:spcPts val="0"/>
              </a:spcBef>
              <a:spcAft>
                <a:spcPts val="0"/>
              </a:spcAft>
              <a:buClr>
                <a:schemeClr val="lt1"/>
              </a:buClr>
              <a:buSzPts val="5200"/>
              <a:buNone/>
              <a:defRPr sz="6933">
                <a:solidFill>
                  <a:schemeClr val="lt1"/>
                </a:solidFill>
              </a:defRPr>
            </a:lvl2pPr>
            <a:lvl3pPr lvl="2" algn="ctr">
              <a:spcBef>
                <a:spcPts val="0"/>
              </a:spcBef>
              <a:spcAft>
                <a:spcPts val="0"/>
              </a:spcAft>
              <a:buClr>
                <a:schemeClr val="lt1"/>
              </a:buClr>
              <a:buSzPts val="5200"/>
              <a:buNone/>
              <a:defRPr sz="6933">
                <a:solidFill>
                  <a:schemeClr val="lt1"/>
                </a:solidFill>
              </a:defRPr>
            </a:lvl3pPr>
            <a:lvl4pPr lvl="3" algn="ctr">
              <a:spcBef>
                <a:spcPts val="0"/>
              </a:spcBef>
              <a:spcAft>
                <a:spcPts val="0"/>
              </a:spcAft>
              <a:buClr>
                <a:schemeClr val="lt1"/>
              </a:buClr>
              <a:buSzPts val="5200"/>
              <a:buNone/>
              <a:defRPr sz="6933">
                <a:solidFill>
                  <a:schemeClr val="lt1"/>
                </a:solidFill>
              </a:defRPr>
            </a:lvl4pPr>
            <a:lvl5pPr lvl="4" algn="ctr">
              <a:spcBef>
                <a:spcPts val="0"/>
              </a:spcBef>
              <a:spcAft>
                <a:spcPts val="0"/>
              </a:spcAft>
              <a:buClr>
                <a:schemeClr val="lt1"/>
              </a:buClr>
              <a:buSzPts val="5200"/>
              <a:buNone/>
              <a:defRPr sz="6933">
                <a:solidFill>
                  <a:schemeClr val="lt1"/>
                </a:solidFill>
              </a:defRPr>
            </a:lvl5pPr>
            <a:lvl6pPr lvl="5" algn="ctr">
              <a:spcBef>
                <a:spcPts val="0"/>
              </a:spcBef>
              <a:spcAft>
                <a:spcPts val="0"/>
              </a:spcAft>
              <a:buClr>
                <a:schemeClr val="lt1"/>
              </a:buClr>
              <a:buSzPts val="5200"/>
              <a:buNone/>
              <a:defRPr sz="6933">
                <a:solidFill>
                  <a:schemeClr val="lt1"/>
                </a:solidFill>
              </a:defRPr>
            </a:lvl6pPr>
            <a:lvl7pPr lvl="6" algn="ctr">
              <a:spcBef>
                <a:spcPts val="0"/>
              </a:spcBef>
              <a:spcAft>
                <a:spcPts val="0"/>
              </a:spcAft>
              <a:buClr>
                <a:schemeClr val="lt1"/>
              </a:buClr>
              <a:buSzPts val="5200"/>
              <a:buNone/>
              <a:defRPr sz="6933">
                <a:solidFill>
                  <a:schemeClr val="lt1"/>
                </a:solidFill>
              </a:defRPr>
            </a:lvl7pPr>
            <a:lvl8pPr lvl="7" algn="ctr">
              <a:spcBef>
                <a:spcPts val="0"/>
              </a:spcBef>
              <a:spcAft>
                <a:spcPts val="0"/>
              </a:spcAft>
              <a:buClr>
                <a:schemeClr val="lt1"/>
              </a:buClr>
              <a:buSzPts val="5200"/>
              <a:buNone/>
              <a:defRPr sz="6933">
                <a:solidFill>
                  <a:schemeClr val="lt1"/>
                </a:solidFill>
              </a:defRPr>
            </a:lvl8pPr>
            <a:lvl9pPr lvl="8" algn="ctr">
              <a:spcBef>
                <a:spcPts val="0"/>
              </a:spcBef>
              <a:spcAft>
                <a:spcPts val="0"/>
              </a:spcAft>
              <a:buClr>
                <a:schemeClr val="lt1"/>
              </a:buClr>
              <a:buSzPts val="5200"/>
              <a:buNone/>
              <a:defRPr sz="6933">
                <a:solidFill>
                  <a:schemeClr val="lt1"/>
                </a:solidFill>
              </a:defRPr>
            </a:lvl9pPr>
          </a:lstStyle>
          <a:p>
            <a:endParaRPr/>
          </a:p>
        </p:txBody>
      </p:sp>
      <p:sp>
        <p:nvSpPr>
          <p:cNvPr id="4" name="Google Shape;11;p2">
            <a:extLst>
              <a:ext uri="{FF2B5EF4-FFF2-40B4-BE49-F238E27FC236}">
                <a16:creationId xmlns:a16="http://schemas.microsoft.com/office/drawing/2014/main" id="{AB58EC75-89D2-5420-3404-07CDE74A9081}"/>
              </a:ext>
            </a:extLst>
          </p:cNvPr>
          <p:cNvSpPr txBox="1">
            <a:spLocks noGrp="1"/>
          </p:cNvSpPr>
          <p:nvPr>
            <p:ph type="subTitle" idx="1"/>
          </p:nvPr>
        </p:nvSpPr>
        <p:spPr>
          <a:xfrm>
            <a:off x="0" y="4023360"/>
            <a:ext cx="12192000" cy="1219200"/>
          </a:xfrm>
          <a:prstGeom prst="rect">
            <a:avLst/>
          </a:prstGeom>
        </p:spPr>
        <p:txBody>
          <a:bodyPr spcFirstLastPara="1" wrap="square" lIns="91440" tIns="91440" rIns="91440" bIns="91440" anchor="ctr" anchorCtr="0">
            <a:noAutofit/>
          </a:bodyPr>
          <a:lstStyle>
            <a:lvl1pPr marL="0" lvl="0" indent="0" algn="ctr">
              <a:lnSpc>
                <a:spcPct val="100000"/>
              </a:lnSpc>
              <a:spcBef>
                <a:spcPts val="0"/>
              </a:spcBef>
              <a:spcAft>
                <a:spcPts val="0"/>
              </a:spcAft>
              <a:buSzPts val="2500"/>
              <a:buNone/>
              <a:defRPr sz="30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97194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1 1 1" preserve="1">
  <p:cSld name="Gray Section">
    <p:bg>
      <p:bgPr>
        <a:solidFill>
          <a:schemeClr val="accent6"/>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0" y="2209800"/>
            <a:ext cx="12192000" cy="2438400"/>
          </a:xfrm>
          <a:prstGeom prst="rect">
            <a:avLst/>
          </a:prstGeom>
        </p:spPr>
        <p:txBody>
          <a:bodyPr spcFirstLastPara="1" wrap="square" lIns="91440" tIns="91425" rIns="91440" bIns="91425" anchor="ctr" anchorCtr="0">
            <a:noAutofit/>
          </a:bodyPr>
          <a:lstStyle>
            <a:lvl1pPr lvl="0" algn="ctr" rtl="0">
              <a:spcBef>
                <a:spcPts val="0"/>
              </a:spcBef>
              <a:spcAft>
                <a:spcPts val="0"/>
              </a:spcAft>
              <a:buClr>
                <a:schemeClr val="lt1"/>
              </a:buClr>
              <a:buSzPts val="5000"/>
              <a:buNone/>
              <a:defRPr sz="7000" b="1">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4" name="Google Shape;4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2" name="Google Shape;37;p8">
            <a:extLst>
              <a:ext uri="{FF2B5EF4-FFF2-40B4-BE49-F238E27FC236}">
                <a16:creationId xmlns:a16="http://schemas.microsoft.com/office/drawing/2014/main" id="{1961302B-DF9C-3FA1-BEB5-7C44F13DC025}"/>
              </a:ext>
            </a:extLst>
          </p:cNvPr>
          <p:cNvPicPr preferRelativeResize="0"/>
          <p:nvPr userDrawn="1"/>
        </p:nvPicPr>
        <p:blipFill>
          <a:blip r:embed="rId2"/>
          <a:srcRect/>
          <a:stretch/>
        </p:blipFill>
        <p:spPr>
          <a:xfrm>
            <a:off x="5638800" y="5638800"/>
            <a:ext cx="914400" cy="914400"/>
          </a:xfrm>
          <a:prstGeom prst="rect">
            <a:avLst/>
          </a:prstGeom>
          <a:noFill/>
          <a:ln>
            <a:noFill/>
          </a:ln>
        </p:spPr>
      </p:pic>
    </p:spTree>
    <p:extLst>
      <p:ext uri="{BB962C8B-B14F-4D97-AF65-F5344CB8AC3E}">
        <p14:creationId xmlns:p14="http://schemas.microsoft.com/office/powerpoint/2010/main" val="188346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1 1 1 1">
  <p:cSld name="Blue Quote">
    <p:bg>
      <p:bgPr>
        <a:solidFill>
          <a:schemeClr val="dk2"/>
        </a:soli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48" name="Google Shape;48;p11"/>
          <p:cNvSpPr/>
          <p:nvPr/>
        </p:nvSpPr>
        <p:spPr>
          <a:xfrm>
            <a:off x="2438400" y="568967"/>
            <a:ext cx="7315200" cy="4876800"/>
          </a:xfrm>
          <a:prstGeom prst="wedgeRoundRectCallout">
            <a:avLst>
              <a:gd name="adj1" fmla="val -21342"/>
              <a:gd name="adj2" fmla="val 70813"/>
              <a:gd name="adj3"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667">
              <a:solidFill>
                <a:schemeClr val="dk2"/>
              </a:solidFill>
              <a:latin typeface="Calibri"/>
              <a:ea typeface="Calibri"/>
              <a:cs typeface="Calibri"/>
              <a:sym typeface="Calibri"/>
            </a:endParaRPr>
          </a:p>
        </p:txBody>
      </p:sp>
      <p:sp>
        <p:nvSpPr>
          <p:cNvPr id="49" name="Google Shape;49;p11"/>
          <p:cNvSpPr txBox="1">
            <a:spLocks noGrp="1"/>
          </p:cNvSpPr>
          <p:nvPr>
            <p:ph type="subTitle" idx="1"/>
          </p:nvPr>
        </p:nvSpPr>
        <p:spPr>
          <a:xfrm>
            <a:off x="2432304" y="548640"/>
            <a:ext cx="7315200" cy="4873752"/>
          </a:xfrm>
          <a:prstGeom prst="rect">
            <a:avLst/>
          </a:prstGeom>
        </p:spPr>
        <p:txBody>
          <a:bodyPr spcFirstLastPara="1" wrap="square" lIns="457200" tIns="457200" rIns="457200" bIns="457200" anchor="ctr" anchorCtr="0">
            <a:noAutofit/>
          </a:bodyPr>
          <a:lstStyle>
            <a:lvl1pPr marL="0" lvl="0" indent="0" algn="ctr">
              <a:lnSpc>
                <a:spcPct val="100000"/>
              </a:lnSpc>
              <a:spcBef>
                <a:spcPts val="0"/>
              </a:spcBef>
              <a:spcAft>
                <a:spcPts val="0"/>
              </a:spcAft>
              <a:buClr>
                <a:schemeClr val="dk2"/>
              </a:buClr>
              <a:buSzPts val="2500"/>
              <a:buNone/>
              <a:defRPr sz="3500">
                <a:solidFill>
                  <a:schemeClr val="dk2"/>
                </a:solidFill>
              </a:defRPr>
            </a:lvl1pPr>
            <a:lvl2pPr lvl="1" algn="ctr">
              <a:spcBef>
                <a:spcPts val="0"/>
              </a:spcBef>
              <a:spcAft>
                <a:spcPts val="0"/>
              </a:spcAft>
              <a:buClr>
                <a:schemeClr val="dk2"/>
              </a:buClr>
              <a:buSzPts val="2500"/>
              <a:buNone/>
              <a:defRPr sz="3333">
                <a:solidFill>
                  <a:schemeClr val="dk2"/>
                </a:solidFill>
              </a:defRPr>
            </a:lvl2pPr>
            <a:lvl3pPr lvl="2" algn="ctr">
              <a:spcBef>
                <a:spcPts val="0"/>
              </a:spcBef>
              <a:spcAft>
                <a:spcPts val="0"/>
              </a:spcAft>
              <a:buClr>
                <a:schemeClr val="dk2"/>
              </a:buClr>
              <a:buSzPts val="2500"/>
              <a:buNone/>
              <a:defRPr sz="3333">
                <a:solidFill>
                  <a:schemeClr val="dk2"/>
                </a:solidFill>
              </a:defRPr>
            </a:lvl3pPr>
            <a:lvl4pPr lvl="3" algn="ctr">
              <a:spcBef>
                <a:spcPts val="0"/>
              </a:spcBef>
              <a:spcAft>
                <a:spcPts val="0"/>
              </a:spcAft>
              <a:buClr>
                <a:schemeClr val="dk2"/>
              </a:buClr>
              <a:buSzPts val="2500"/>
              <a:buNone/>
              <a:defRPr sz="3333">
                <a:solidFill>
                  <a:schemeClr val="dk2"/>
                </a:solidFill>
              </a:defRPr>
            </a:lvl4pPr>
            <a:lvl5pPr lvl="4" algn="ctr">
              <a:spcBef>
                <a:spcPts val="0"/>
              </a:spcBef>
              <a:spcAft>
                <a:spcPts val="0"/>
              </a:spcAft>
              <a:buClr>
                <a:schemeClr val="dk2"/>
              </a:buClr>
              <a:buSzPts val="2500"/>
              <a:buNone/>
              <a:defRPr sz="3333">
                <a:solidFill>
                  <a:schemeClr val="dk2"/>
                </a:solidFill>
              </a:defRPr>
            </a:lvl5pPr>
            <a:lvl6pPr lvl="5" algn="ctr">
              <a:spcBef>
                <a:spcPts val="0"/>
              </a:spcBef>
              <a:spcAft>
                <a:spcPts val="0"/>
              </a:spcAft>
              <a:buClr>
                <a:schemeClr val="dk2"/>
              </a:buClr>
              <a:buSzPts val="2500"/>
              <a:buNone/>
              <a:defRPr sz="3333">
                <a:solidFill>
                  <a:schemeClr val="dk2"/>
                </a:solidFill>
              </a:defRPr>
            </a:lvl6pPr>
            <a:lvl7pPr lvl="6" algn="ctr">
              <a:spcBef>
                <a:spcPts val="0"/>
              </a:spcBef>
              <a:spcAft>
                <a:spcPts val="0"/>
              </a:spcAft>
              <a:buClr>
                <a:schemeClr val="dk2"/>
              </a:buClr>
              <a:buSzPts val="2500"/>
              <a:buNone/>
              <a:defRPr sz="3333">
                <a:solidFill>
                  <a:schemeClr val="dk2"/>
                </a:solidFill>
              </a:defRPr>
            </a:lvl7pPr>
            <a:lvl8pPr lvl="7" algn="ctr">
              <a:spcBef>
                <a:spcPts val="0"/>
              </a:spcBef>
              <a:spcAft>
                <a:spcPts val="0"/>
              </a:spcAft>
              <a:buClr>
                <a:schemeClr val="dk2"/>
              </a:buClr>
              <a:buSzPts val="2500"/>
              <a:buNone/>
              <a:defRPr sz="3333">
                <a:solidFill>
                  <a:schemeClr val="dk2"/>
                </a:solidFill>
              </a:defRPr>
            </a:lvl8pPr>
            <a:lvl9pPr lvl="8" algn="ctr">
              <a:spcBef>
                <a:spcPts val="0"/>
              </a:spcBef>
              <a:spcAft>
                <a:spcPts val="0"/>
              </a:spcAft>
              <a:buClr>
                <a:schemeClr val="dk2"/>
              </a:buClr>
              <a:buSzPts val="2500"/>
              <a:buNone/>
              <a:defRPr sz="3333">
                <a:solidFill>
                  <a:schemeClr val="dk2"/>
                </a:solidFill>
              </a:defRPr>
            </a:lvl9pPr>
          </a:lstStyle>
          <a:p>
            <a:endParaRPr/>
          </a:p>
        </p:txBody>
      </p:sp>
      <p:pic>
        <p:nvPicPr>
          <p:cNvPr id="50" name="Google Shape;50;p11"/>
          <p:cNvPicPr preferRelativeResize="0"/>
          <p:nvPr/>
        </p:nvPicPr>
        <p:blipFill>
          <a:blip r:embed="rId2"/>
          <a:srcRect/>
          <a:stretch/>
        </p:blipFill>
        <p:spPr>
          <a:xfrm>
            <a:off x="11379200" y="203200"/>
            <a:ext cx="609600" cy="609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1 1 1 1 1 1" preserve="1" userDrawn="1">
  <p:cSld name="Gray Quote">
    <p:bg>
      <p:bgPr>
        <a:solidFill>
          <a:schemeClr val="accent6"/>
        </a:solid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58" name="Google Shape;58;p13"/>
          <p:cNvSpPr/>
          <p:nvPr/>
        </p:nvSpPr>
        <p:spPr>
          <a:xfrm>
            <a:off x="2438400" y="568967"/>
            <a:ext cx="7315200" cy="4876800"/>
          </a:xfrm>
          <a:prstGeom prst="wedgeRoundRectCallout">
            <a:avLst>
              <a:gd name="adj1" fmla="val -21342"/>
              <a:gd name="adj2" fmla="val 70813"/>
              <a:gd name="adj3"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667">
              <a:solidFill>
                <a:schemeClr val="dk2"/>
              </a:solidFill>
              <a:latin typeface="Calibri"/>
              <a:ea typeface="Calibri"/>
              <a:cs typeface="Calibri"/>
              <a:sym typeface="Calibri"/>
            </a:endParaRPr>
          </a:p>
        </p:txBody>
      </p:sp>
      <p:pic>
        <p:nvPicPr>
          <p:cNvPr id="2" name="Google Shape;50;p11">
            <a:extLst>
              <a:ext uri="{FF2B5EF4-FFF2-40B4-BE49-F238E27FC236}">
                <a16:creationId xmlns:a16="http://schemas.microsoft.com/office/drawing/2014/main" id="{7601EDE4-1AE8-C25F-1B1F-6C0F7F49CE69}"/>
              </a:ext>
            </a:extLst>
          </p:cNvPr>
          <p:cNvPicPr preferRelativeResize="0"/>
          <p:nvPr userDrawn="1"/>
        </p:nvPicPr>
        <p:blipFill>
          <a:blip r:embed="rId2"/>
          <a:srcRect/>
          <a:stretch/>
        </p:blipFill>
        <p:spPr>
          <a:xfrm>
            <a:off x="11379200" y="203200"/>
            <a:ext cx="609600" cy="609600"/>
          </a:xfrm>
          <a:prstGeom prst="rect">
            <a:avLst/>
          </a:prstGeom>
          <a:noFill/>
          <a:ln>
            <a:noFill/>
          </a:ln>
        </p:spPr>
      </p:pic>
      <p:sp>
        <p:nvSpPr>
          <p:cNvPr id="3" name="Google Shape;49;p11">
            <a:extLst>
              <a:ext uri="{FF2B5EF4-FFF2-40B4-BE49-F238E27FC236}">
                <a16:creationId xmlns:a16="http://schemas.microsoft.com/office/drawing/2014/main" id="{D3F980E6-5733-2E32-4D04-4DAB18F48620}"/>
              </a:ext>
            </a:extLst>
          </p:cNvPr>
          <p:cNvSpPr txBox="1">
            <a:spLocks noGrp="1"/>
          </p:cNvSpPr>
          <p:nvPr>
            <p:ph type="subTitle" idx="1"/>
          </p:nvPr>
        </p:nvSpPr>
        <p:spPr>
          <a:xfrm>
            <a:off x="2432304" y="548640"/>
            <a:ext cx="7315200" cy="4873752"/>
          </a:xfrm>
          <a:prstGeom prst="rect">
            <a:avLst/>
          </a:prstGeom>
        </p:spPr>
        <p:txBody>
          <a:bodyPr spcFirstLastPara="1" wrap="square" lIns="457200" tIns="457200" rIns="457200" bIns="457200" anchor="ctr" anchorCtr="0">
            <a:noAutofit/>
          </a:bodyPr>
          <a:lstStyle>
            <a:lvl1pPr marL="0" lvl="0" indent="0" algn="ctr">
              <a:lnSpc>
                <a:spcPct val="100000"/>
              </a:lnSpc>
              <a:spcBef>
                <a:spcPts val="0"/>
              </a:spcBef>
              <a:spcAft>
                <a:spcPts val="0"/>
              </a:spcAft>
              <a:buClr>
                <a:schemeClr val="dk2"/>
              </a:buClr>
              <a:buSzPts val="2500"/>
              <a:buNone/>
              <a:defRPr sz="3500">
                <a:solidFill>
                  <a:schemeClr val="tx1"/>
                </a:solidFill>
              </a:defRPr>
            </a:lvl1pPr>
            <a:lvl2pPr lvl="1" algn="ctr">
              <a:spcBef>
                <a:spcPts val="0"/>
              </a:spcBef>
              <a:spcAft>
                <a:spcPts val="0"/>
              </a:spcAft>
              <a:buClr>
                <a:schemeClr val="dk2"/>
              </a:buClr>
              <a:buSzPts val="2500"/>
              <a:buNone/>
              <a:defRPr sz="3333">
                <a:solidFill>
                  <a:schemeClr val="dk2"/>
                </a:solidFill>
              </a:defRPr>
            </a:lvl2pPr>
            <a:lvl3pPr lvl="2" algn="ctr">
              <a:spcBef>
                <a:spcPts val="0"/>
              </a:spcBef>
              <a:spcAft>
                <a:spcPts val="0"/>
              </a:spcAft>
              <a:buClr>
                <a:schemeClr val="dk2"/>
              </a:buClr>
              <a:buSzPts val="2500"/>
              <a:buNone/>
              <a:defRPr sz="3333">
                <a:solidFill>
                  <a:schemeClr val="dk2"/>
                </a:solidFill>
              </a:defRPr>
            </a:lvl3pPr>
            <a:lvl4pPr lvl="3" algn="ctr">
              <a:spcBef>
                <a:spcPts val="0"/>
              </a:spcBef>
              <a:spcAft>
                <a:spcPts val="0"/>
              </a:spcAft>
              <a:buClr>
                <a:schemeClr val="dk2"/>
              </a:buClr>
              <a:buSzPts val="2500"/>
              <a:buNone/>
              <a:defRPr sz="3333">
                <a:solidFill>
                  <a:schemeClr val="dk2"/>
                </a:solidFill>
              </a:defRPr>
            </a:lvl4pPr>
            <a:lvl5pPr lvl="4" algn="ctr">
              <a:spcBef>
                <a:spcPts val="0"/>
              </a:spcBef>
              <a:spcAft>
                <a:spcPts val="0"/>
              </a:spcAft>
              <a:buClr>
                <a:schemeClr val="dk2"/>
              </a:buClr>
              <a:buSzPts val="2500"/>
              <a:buNone/>
              <a:defRPr sz="3333">
                <a:solidFill>
                  <a:schemeClr val="dk2"/>
                </a:solidFill>
              </a:defRPr>
            </a:lvl5pPr>
            <a:lvl6pPr lvl="5" algn="ctr">
              <a:spcBef>
                <a:spcPts val="0"/>
              </a:spcBef>
              <a:spcAft>
                <a:spcPts val="0"/>
              </a:spcAft>
              <a:buClr>
                <a:schemeClr val="dk2"/>
              </a:buClr>
              <a:buSzPts val="2500"/>
              <a:buNone/>
              <a:defRPr sz="3333">
                <a:solidFill>
                  <a:schemeClr val="dk2"/>
                </a:solidFill>
              </a:defRPr>
            </a:lvl6pPr>
            <a:lvl7pPr lvl="6" algn="ctr">
              <a:spcBef>
                <a:spcPts val="0"/>
              </a:spcBef>
              <a:spcAft>
                <a:spcPts val="0"/>
              </a:spcAft>
              <a:buClr>
                <a:schemeClr val="dk2"/>
              </a:buClr>
              <a:buSzPts val="2500"/>
              <a:buNone/>
              <a:defRPr sz="3333">
                <a:solidFill>
                  <a:schemeClr val="dk2"/>
                </a:solidFill>
              </a:defRPr>
            </a:lvl7pPr>
            <a:lvl8pPr lvl="7" algn="ctr">
              <a:spcBef>
                <a:spcPts val="0"/>
              </a:spcBef>
              <a:spcAft>
                <a:spcPts val="0"/>
              </a:spcAft>
              <a:buClr>
                <a:schemeClr val="dk2"/>
              </a:buClr>
              <a:buSzPts val="2500"/>
              <a:buNone/>
              <a:defRPr sz="3333">
                <a:solidFill>
                  <a:schemeClr val="dk2"/>
                </a:solidFill>
              </a:defRPr>
            </a:lvl8pPr>
            <a:lvl9pPr lvl="8" algn="ctr">
              <a:spcBef>
                <a:spcPts val="0"/>
              </a:spcBef>
              <a:spcAft>
                <a:spcPts val="0"/>
              </a:spcAft>
              <a:buClr>
                <a:schemeClr val="dk2"/>
              </a:buClr>
              <a:buSzPts val="2500"/>
              <a:buNone/>
              <a:defRPr sz="3333">
                <a:solidFill>
                  <a:schemeClr val="dk2"/>
                </a:solidFill>
              </a:defRPr>
            </a:lvl9pPr>
          </a:lstStyle>
          <a:p>
            <a:endParaRPr/>
          </a:p>
        </p:txBody>
      </p:sp>
    </p:spTree>
    <p:extLst>
      <p:ext uri="{BB962C8B-B14F-4D97-AF65-F5344CB8AC3E}">
        <p14:creationId xmlns:p14="http://schemas.microsoft.com/office/powerpoint/2010/main" val="9912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reserve="1">
  <p:cSld name="Blank B">
    <p:bg>
      <p:bgPr>
        <a:solidFill>
          <a:srgbClr val="FFFFFF"/>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647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Body" preserve="1" userDrawn="1">
  <p:cSld name="Main Title, Subtitle, B">
    <p:bg>
      <p:bgPr>
        <a:blipFill dpi="0" rotWithShape="1">
          <a:blip r:embed="rId2">
            <a:lum/>
          </a:blip>
          <a:srcRect/>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63" name="Google Shape;63;p14"/>
          <p:cNvPicPr preferRelativeResize="0"/>
          <p:nvPr/>
        </p:nvPicPr>
        <p:blipFill>
          <a:blip r:embed="rId3"/>
          <a:srcRect/>
          <a:stretch/>
        </p:blipFill>
        <p:spPr>
          <a:xfrm>
            <a:off x="5486400" y="5537200"/>
            <a:ext cx="1219200" cy="1219200"/>
          </a:xfrm>
          <a:prstGeom prst="rect">
            <a:avLst/>
          </a:prstGeom>
          <a:noFill/>
          <a:ln>
            <a:noFill/>
          </a:ln>
        </p:spPr>
      </p:pic>
      <p:sp>
        <p:nvSpPr>
          <p:cNvPr id="2" name="Google Shape;64;p14">
            <a:extLst>
              <a:ext uri="{FF2B5EF4-FFF2-40B4-BE49-F238E27FC236}">
                <a16:creationId xmlns:a16="http://schemas.microsoft.com/office/drawing/2014/main" id="{ACDCEE65-0566-B196-30F0-334B257420FF}"/>
              </a:ext>
            </a:extLst>
          </p:cNvPr>
          <p:cNvSpPr txBox="1">
            <a:spLocks noGrp="1"/>
          </p:cNvSpPr>
          <p:nvPr>
            <p:ph type="title"/>
          </p:nvPr>
        </p:nvSpPr>
        <p:spPr>
          <a:xfrm>
            <a:off x="536400" y="685800"/>
            <a:ext cx="10972800" cy="2743200"/>
          </a:xfrm>
          <a:prstGeom prst="rect">
            <a:avLst/>
          </a:prstGeom>
        </p:spPr>
        <p:txBody>
          <a:bodyPr spcFirstLastPara="1" wrap="square" lIns="182875" tIns="182880" rIns="182875" bIns="0" anchor="b" anchorCtr="0">
            <a:noAutofit/>
          </a:bodyPr>
          <a:lstStyle>
            <a:lvl1pPr lvl="0" algn="ctr">
              <a:spcBef>
                <a:spcPts val="0"/>
              </a:spcBef>
              <a:spcAft>
                <a:spcPts val="0"/>
              </a:spcAft>
              <a:buClr>
                <a:schemeClr val="dk2"/>
              </a:buClr>
              <a:buSzPts val="3300"/>
              <a:buNone/>
              <a:defRPr sz="6000" b="1">
                <a:solidFill>
                  <a:schemeClr val="dk2"/>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 name="Google Shape;65;p14">
            <a:extLst>
              <a:ext uri="{FF2B5EF4-FFF2-40B4-BE49-F238E27FC236}">
                <a16:creationId xmlns:a16="http://schemas.microsoft.com/office/drawing/2014/main" id="{75707E2D-9664-42D5-E66E-A2BCE86EE887}"/>
              </a:ext>
            </a:extLst>
          </p:cNvPr>
          <p:cNvSpPr txBox="1">
            <a:spLocks noGrp="1"/>
          </p:cNvSpPr>
          <p:nvPr>
            <p:ph type="subTitle" idx="1"/>
          </p:nvPr>
        </p:nvSpPr>
        <p:spPr>
          <a:xfrm>
            <a:off x="536400" y="3429000"/>
            <a:ext cx="10972800" cy="1828800"/>
          </a:xfrm>
          <a:prstGeom prst="rect">
            <a:avLst/>
          </a:prstGeom>
        </p:spPr>
        <p:txBody>
          <a:bodyPr spcFirstLastPara="1" wrap="square" lIns="182875" tIns="0" rIns="182875" bIns="182875" anchor="t" anchorCtr="0">
            <a:noAutofit/>
          </a:bodyPr>
          <a:lstStyle>
            <a:lvl1pPr lvl="0" algn="ctr">
              <a:spcBef>
                <a:spcPts val="0"/>
              </a:spcBef>
              <a:spcAft>
                <a:spcPts val="0"/>
              </a:spcAft>
              <a:buSzPts val="2000"/>
              <a:buNone/>
              <a:defRPr sz="3000"/>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Tree>
    <p:extLst>
      <p:ext uri="{BB962C8B-B14F-4D97-AF65-F5344CB8AC3E}">
        <p14:creationId xmlns:p14="http://schemas.microsoft.com/office/powerpoint/2010/main" val="418091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Body" preserve="1" userDrawn="1">
  <p:cSld name="Main Title, Subtitle">
    <p:bg>
      <p:bgPr>
        <a:blipFill dpi="0" rotWithShape="1">
          <a:blip r:embed="rId2">
            <a:lum/>
          </a:blip>
          <a:srcRect/>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63" name="Google Shape;63;p14"/>
          <p:cNvPicPr preferRelativeResize="0"/>
          <p:nvPr/>
        </p:nvPicPr>
        <p:blipFill>
          <a:blip r:embed="rId3"/>
          <a:srcRect/>
          <a:stretch/>
        </p:blipFill>
        <p:spPr>
          <a:xfrm>
            <a:off x="5486400" y="5537200"/>
            <a:ext cx="1219200" cy="1219200"/>
          </a:xfrm>
          <a:prstGeom prst="rect">
            <a:avLst/>
          </a:prstGeom>
          <a:noFill/>
          <a:ln>
            <a:noFill/>
          </a:ln>
        </p:spPr>
      </p:pic>
      <p:sp>
        <p:nvSpPr>
          <p:cNvPr id="4" name="Google Shape;64;p14">
            <a:extLst>
              <a:ext uri="{FF2B5EF4-FFF2-40B4-BE49-F238E27FC236}">
                <a16:creationId xmlns:a16="http://schemas.microsoft.com/office/drawing/2014/main" id="{32176CB1-A706-1D09-5BF9-3F7883B89736}"/>
              </a:ext>
            </a:extLst>
          </p:cNvPr>
          <p:cNvSpPr txBox="1">
            <a:spLocks noGrp="1"/>
          </p:cNvSpPr>
          <p:nvPr>
            <p:ph type="title"/>
          </p:nvPr>
        </p:nvSpPr>
        <p:spPr>
          <a:xfrm>
            <a:off x="536400" y="685800"/>
            <a:ext cx="10972800" cy="2743200"/>
          </a:xfrm>
          <a:prstGeom prst="rect">
            <a:avLst/>
          </a:prstGeom>
        </p:spPr>
        <p:txBody>
          <a:bodyPr spcFirstLastPara="1" wrap="square" lIns="182875" tIns="182880" rIns="182875" bIns="0" anchor="b" anchorCtr="0">
            <a:noAutofit/>
          </a:bodyPr>
          <a:lstStyle>
            <a:lvl1pPr lvl="0" algn="ctr">
              <a:spcBef>
                <a:spcPts val="0"/>
              </a:spcBef>
              <a:spcAft>
                <a:spcPts val="0"/>
              </a:spcAft>
              <a:buClr>
                <a:schemeClr val="dk2"/>
              </a:buClr>
              <a:buSzPts val="3300"/>
              <a:buNone/>
              <a:defRPr sz="6000" b="1">
                <a:solidFill>
                  <a:schemeClr val="dk2"/>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5" name="Google Shape;65;p14">
            <a:extLst>
              <a:ext uri="{FF2B5EF4-FFF2-40B4-BE49-F238E27FC236}">
                <a16:creationId xmlns:a16="http://schemas.microsoft.com/office/drawing/2014/main" id="{EC1AF5E4-6FD6-F4B5-4CBA-781E767DEF92}"/>
              </a:ext>
            </a:extLst>
          </p:cNvPr>
          <p:cNvSpPr txBox="1">
            <a:spLocks noGrp="1"/>
          </p:cNvSpPr>
          <p:nvPr>
            <p:ph type="subTitle" idx="1"/>
          </p:nvPr>
        </p:nvSpPr>
        <p:spPr>
          <a:xfrm>
            <a:off x="536400" y="3429000"/>
            <a:ext cx="10972800" cy="1828800"/>
          </a:xfrm>
          <a:prstGeom prst="rect">
            <a:avLst/>
          </a:prstGeom>
        </p:spPr>
        <p:txBody>
          <a:bodyPr spcFirstLastPara="1" wrap="square" lIns="182875" tIns="0" rIns="182875" bIns="182875" anchor="t" anchorCtr="0">
            <a:noAutofit/>
          </a:bodyPr>
          <a:lstStyle>
            <a:lvl1pPr lvl="0" algn="ctr">
              <a:spcBef>
                <a:spcPts val="0"/>
              </a:spcBef>
              <a:spcAft>
                <a:spcPts val="0"/>
              </a:spcAft>
              <a:buSzPts val="2000"/>
              <a:buNone/>
              <a:defRPr sz="3000"/>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Tree>
    <p:extLst>
      <p:ext uri="{BB962C8B-B14F-4D97-AF65-F5344CB8AC3E}">
        <p14:creationId xmlns:p14="http://schemas.microsoft.com/office/powerpoint/2010/main" val="251703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Body 2" preserve="1" userDrawn="1">
  <p:cSld name="Title, Subtitle, One Column">
    <p:bg>
      <p:bgPr>
        <a:blipFill dpi="0" rotWithShape="1">
          <a:blip r:embed="rId2">
            <a:lum/>
          </a:blip>
          <a:srcRect/>
          <a:stretch>
            <a:fillRect/>
          </a:stretch>
        </a:blipFill>
        <a:effectLst/>
      </p:bgPr>
    </p:bg>
    <p:spTree>
      <p:nvGrpSpPr>
        <p:cNvPr id="1" name="Shape 66"/>
        <p:cNvGrpSpPr/>
        <p:nvPr/>
      </p:nvGrpSpPr>
      <p:grpSpPr>
        <a:xfrm>
          <a:off x="0" y="0"/>
          <a:ext cx="0" cy="0"/>
          <a:chOff x="0" y="0"/>
          <a:chExt cx="0" cy="0"/>
        </a:xfrm>
      </p:grpSpPr>
      <p:sp>
        <p:nvSpPr>
          <p:cNvPr id="69" name="Google Shape;69;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15" name="Rectangle 14">
            <a:extLst>
              <a:ext uri="{FF2B5EF4-FFF2-40B4-BE49-F238E27FC236}">
                <a16:creationId xmlns:a16="http://schemas.microsoft.com/office/drawing/2014/main" id="{56892389-2F9D-EE83-57FF-4486C66FC494}"/>
              </a:ext>
            </a:extLst>
          </p:cNvPr>
          <p:cNvSpPr/>
          <p:nvPr userDrawn="1"/>
        </p:nvSpPr>
        <p:spPr>
          <a:xfrm>
            <a:off x="0" y="182960"/>
            <a:ext cx="1219200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8A6E41BD-1086-7D47-756E-18EF3824DCDC}"/>
              </a:ext>
            </a:extLst>
          </p:cNvPr>
          <p:cNvSpPr/>
          <p:nvPr userDrawn="1"/>
        </p:nvSpPr>
        <p:spPr>
          <a:xfrm>
            <a:off x="0" y="100584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Google Shape;65;p14">
            <a:extLst>
              <a:ext uri="{FF2B5EF4-FFF2-40B4-BE49-F238E27FC236}">
                <a16:creationId xmlns:a16="http://schemas.microsoft.com/office/drawing/2014/main" id="{1A650DC6-FAC1-4BE2-A7D8-56BC00B51D86}"/>
              </a:ext>
            </a:extLst>
          </p:cNvPr>
          <p:cNvSpPr txBox="1">
            <a:spLocks noGrp="1"/>
          </p:cNvSpPr>
          <p:nvPr>
            <p:ph type="subTitle" idx="13"/>
          </p:nvPr>
        </p:nvSpPr>
        <p:spPr>
          <a:xfrm>
            <a:off x="0" y="1005840"/>
            <a:ext cx="10972800" cy="457199"/>
          </a:xfrm>
          <a:prstGeom prst="rect">
            <a:avLst/>
          </a:prstGeom>
          <a:noFill/>
        </p:spPr>
        <p:txBody>
          <a:bodyPr spcFirstLastPara="1" wrap="square" lIns="182875" tIns="91440" rIns="182875" bIns="91440" anchor="ctr" anchorCtr="0">
            <a:noAutofit/>
          </a:bodyPr>
          <a:lstStyle>
            <a:lvl1pPr lvl="0" algn="l">
              <a:spcBef>
                <a:spcPts val="0"/>
              </a:spcBef>
              <a:spcAft>
                <a:spcPts val="0"/>
              </a:spcAft>
              <a:buSzPts val="2000"/>
              <a:buNone/>
              <a:defRPr sz="2500">
                <a:solidFill>
                  <a:schemeClr val="bg1"/>
                </a:solidFill>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pic>
        <p:nvPicPr>
          <p:cNvPr id="18" name="Google Shape;71;p15">
            <a:extLst>
              <a:ext uri="{FF2B5EF4-FFF2-40B4-BE49-F238E27FC236}">
                <a16:creationId xmlns:a16="http://schemas.microsoft.com/office/drawing/2014/main" id="{3B1BD2CA-BADA-D8B0-435F-5B77D9572351}"/>
              </a:ext>
            </a:extLst>
          </p:cNvPr>
          <p:cNvPicPr preferRelativeResize="0"/>
          <p:nvPr userDrawn="1"/>
        </p:nvPicPr>
        <p:blipFill>
          <a:blip r:embed="rId3"/>
          <a:srcRect/>
          <a:stretch/>
        </p:blipFill>
        <p:spPr>
          <a:xfrm>
            <a:off x="11113800" y="358167"/>
            <a:ext cx="914400" cy="914400"/>
          </a:xfrm>
          <a:prstGeom prst="rect">
            <a:avLst/>
          </a:prstGeom>
          <a:noFill/>
          <a:ln>
            <a:noFill/>
          </a:ln>
        </p:spPr>
      </p:pic>
      <p:sp>
        <p:nvSpPr>
          <p:cNvPr id="19" name="Title 5">
            <a:extLst>
              <a:ext uri="{FF2B5EF4-FFF2-40B4-BE49-F238E27FC236}">
                <a16:creationId xmlns:a16="http://schemas.microsoft.com/office/drawing/2014/main" id="{F4E9EF55-FCF8-DADA-84F2-633512807848}"/>
              </a:ext>
            </a:extLst>
          </p:cNvPr>
          <p:cNvSpPr>
            <a:spLocks noGrp="1"/>
          </p:cNvSpPr>
          <p:nvPr>
            <p:ph type="title"/>
          </p:nvPr>
        </p:nvSpPr>
        <p:spPr>
          <a:xfrm>
            <a:off x="0" y="182960"/>
            <a:ext cx="10972800" cy="731520"/>
          </a:xfrm>
          <a:noFill/>
        </p:spPr>
        <p:txBody>
          <a:bodyPr/>
          <a:lstStyle>
            <a:lvl1pPr algn="l">
              <a:defRPr sz="3500">
                <a:solidFill>
                  <a:schemeClr val="bg1"/>
                </a:solidFill>
              </a:defRPr>
            </a:lvl1pPr>
          </a:lstStyle>
          <a:p>
            <a:r>
              <a:rPr lang="en-US"/>
              <a:t>Click to edit Master title style</a:t>
            </a:r>
          </a:p>
        </p:txBody>
      </p:sp>
      <p:sp>
        <p:nvSpPr>
          <p:cNvPr id="2" name="Google Shape;68;p15"/>
          <p:cNvSpPr txBox="1">
            <a:spLocks noGrp="1"/>
          </p:cNvSpPr>
          <p:nvPr>
            <p:ph type="body" idx="1"/>
          </p:nvPr>
        </p:nvSpPr>
        <p:spPr>
          <a:xfrm>
            <a:off x="0" y="1554331"/>
            <a:ext cx="12192000" cy="4572000"/>
          </a:xfrm>
          <a:prstGeom prst="rect">
            <a:avLst/>
          </a:prstGeom>
        </p:spPr>
        <p:txBody>
          <a:bodyPr spcFirstLastPara="1" wrap="square" lIns="365760" tIns="91440" rIns="365760" bIns="365760" anchor="t" anchorCtr="0">
            <a:noAutofit/>
          </a:bodyPr>
          <a:lstStyle>
            <a:lvl1pPr marL="0" lvl="0" indent="0" rtl="0">
              <a:lnSpc>
                <a:spcPct val="114000"/>
              </a:lnSpc>
              <a:spcBef>
                <a:spcPts val="0"/>
              </a:spcBef>
              <a:spcAft>
                <a:spcPts val="0"/>
              </a:spcAft>
              <a:buSzPts val="1900"/>
              <a:buFont typeface="Calibri"/>
              <a:buNone/>
              <a:defRPr sz="2000">
                <a:latin typeface="Calibri"/>
                <a:ea typeface="Calibri"/>
                <a:cs typeface="Calibri"/>
                <a:sym typeface="Calibri"/>
              </a:defRPr>
            </a:lvl1pPr>
            <a:lvl2pPr marL="1219151" lvl="1" indent="-431783" rtl="0">
              <a:spcBef>
                <a:spcPts val="0"/>
              </a:spcBef>
              <a:spcAft>
                <a:spcPts val="0"/>
              </a:spcAft>
              <a:buSzPts val="1500"/>
              <a:buFont typeface="Calibri"/>
              <a:buChar char="○"/>
              <a:defRPr sz="2000">
                <a:latin typeface="Calibri"/>
                <a:ea typeface="Calibri"/>
                <a:cs typeface="Calibri"/>
                <a:sym typeface="Calibri"/>
              </a:defRPr>
            </a:lvl2pPr>
            <a:lvl3pPr marL="1828727" lvl="2" indent="-431783" rtl="0">
              <a:spcBef>
                <a:spcPts val="0"/>
              </a:spcBef>
              <a:spcAft>
                <a:spcPts val="0"/>
              </a:spcAft>
              <a:buSzPts val="1500"/>
              <a:buFont typeface="Calibri"/>
              <a:buChar char="■"/>
              <a:defRPr sz="2000">
                <a:latin typeface="Calibri"/>
                <a:ea typeface="Calibri"/>
                <a:cs typeface="Calibri"/>
                <a:sym typeface="Calibri"/>
              </a:defRPr>
            </a:lvl3pPr>
            <a:lvl4pPr marL="2438302" lvl="3" indent="-431783" rtl="0">
              <a:spcBef>
                <a:spcPts val="0"/>
              </a:spcBef>
              <a:spcAft>
                <a:spcPts val="0"/>
              </a:spcAft>
              <a:buSzPts val="1500"/>
              <a:buFont typeface="Calibri"/>
              <a:buChar char="●"/>
              <a:defRPr sz="2000">
                <a:latin typeface="Calibri"/>
                <a:ea typeface="Calibri"/>
                <a:cs typeface="Calibri"/>
                <a:sym typeface="Calibri"/>
              </a:defRPr>
            </a:lvl4pPr>
            <a:lvl5pPr marL="3047878" lvl="4" indent="-431783" rtl="0">
              <a:spcBef>
                <a:spcPts val="0"/>
              </a:spcBef>
              <a:spcAft>
                <a:spcPts val="0"/>
              </a:spcAft>
              <a:buSzPts val="1500"/>
              <a:buFont typeface="Calibri"/>
              <a:buChar char="○"/>
              <a:defRPr sz="2000">
                <a:latin typeface="Calibri"/>
                <a:ea typeface="Calibri"/>
                <a:cs typeface="Calibri"/>
                <a:sym typeface="Calibri"/>
              </a:defRPr>
            </a:lvl5pPr>
            <a:lvl6pPr marL="3657454" lvl="5" indent="-431783" rtl="0">
              <a:spcBef>
                <a:spcPts val="0"/>
              </a:spcBef>
              <a:spcAft>
                <a:spcPts val="0"/>
              </a:spcAft>
              <a:buSzPts val="1500"/>
              <a:buFont typeface="Calibri"/>
              <a:buChar char="■"/>
              <a:defRPr sz="2000">
                <a:latin typeface="Calibri"/>
                <a:ea typeface="Calibri"/>
                <a:cs typeface="Calibri"/>
                <a:sym typeface="Calibri"/>
              </a:defRPr>
            </a:lvl6pPr>
            <a:lvl7pPr marL="4267029" lvl="6" indent="-431783" rtl="0">
              <a:spcBef>
                <a:spcPts val="0"/>
              </a:spcBef>
              <a:spcAft>
                <a:spcPts val="0"/>
              </a:spcAft>
              <a:buSzPts val="1500"/>
              <a:buFont typeface="Calibri"/>
              <a:buChar char="●"/>
              <a:defRPr sz="2000">
                <a:latin typeface="Calibri"/>
                <a:ea typeface="Calibri"/>
                <a:cs typeface="Calibri"/>
                <a:sym typeface="Calibri"/>
              </a:defRPr>
            </a:lvl7pPr>
            <a:lvl8pPr marL="4876605" lvl="7" indent="-431783" rtl="0">
              <a:spcBef>
                <a:spcPts val="0"/>
              </a:spcBef>
              <a:spcAft>
                <a:spcPts val="0"/>
              </a:spcAft>
              <a:buSzPts val="1500"/>
              <a:buFont typeface="Calibri"/>
              <a:buChar char="○"/>
              <a:defRPr sz="2000">
                <a:latin typeface="Calibri"/>
                <a:ea typeface="Calibri"/>
                <a:cs typeface="Calibri"/>
                <a:sym typeface="Calibri"/>
              </a:defRPr>
            </a:lvl8pPr>
            <a:lvl9pPr marL="5486181" lvl="8" indent="-431783" rtl="0">
              <a:spcBef>
                <a:spcPts val="0"/>
              </a:spcBef>
              <a:spcAft>
                <a:spcPts val="0"/>
              </a:spcAft>
              <a:buSzPts val="1500"/>
              <a:buFont typeface="Calibri"/>
              <a:buChar char="■"/>
              <a:defRPr sz="2000">
                <a:latin typeface="Calibri"/>
                <a:ea typeface="Calibri"/>
                <a:cs typeface="Calibri"/>
                <a:sym typeface="Calibri"/>
              </a:defRPr>
            </a:lvl9pPr>
          </a:lstStyle>
          <a:p>
            <a:endParaRPr/>
          </a:p>
        </p:txBody>
      </p:sp>
    </p:spTree>
    <p:extLst>
      <p:ext uri="{BB962C8B-B14F-4D97-AF65-F5344CB8AC3E}">
        <p14:creationId xmlns:p14="http://schemas.microsoft.com/office/powerpoint/2010/main" val="408005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Body 2" preserve="1" userDrawn="1">
  <p:cSld name="TItle, Subtitle, Plain">
    <p:bg>
      <p:bgPr>
        <a:solidFill>
          <a:srgbClr val="FFFFFF"/>
        </a:solidFill>
        <a:effectLst/>
      </p:bgPr>
    </p:bg>
    <p:spTree>
      <p:nvGrpSpPr>
        <p:cNvPr id="1" name="Shape 66"/>
        <p:cNvGrpSpPr/>
        <p:nvPr/>
      </p:nvGrpSpPr>
      <p:grpSpPr>
        <a:xfrm>
          <a:off x="0" y="0"/>
          <a:ext cx="0" cy="0"/>
          <a:chOff x="0" y="0"/>
          <a:chExt cx="0" cy="0"/>
        </a:xfrm>
      </p:grpSpPr>
      <p:sp>
        <p:nvSpPr>
          <p:cNvPr id="69" name="Google Shape;69;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bg2"/>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15" name="Rectangle 14">
            <a:extLst>
              <a:ext uri="{FF2B5EF4-FFF2-40B4-BE49-F238E27FC236}">
                <a16:creationId xmlns:a16="http://schemas.microsoft.com/office/drawing/2014/main" id="{56892389-2F9D-EE83-57FF-4486C66FC494}"/>
              </a:ext>
            </a:extLst>
          </p:cNvPr>
          <p:cNvSpPr/>
          <p:nvPr userDrawn="1"/>
        </p:nvSpPr>
        <p:spPr>
          <a:xfrm>
            <a:off x="0" y="182960"/>
            <a:ext cx="1219200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8A6E41BD-1086-7D47-756E-18EF3824DCDC}"/>
              </a:ext>
            </a:extLst>
          </p:cNvPr>
          <p:cNvSpPr/>
          <p:nvPr userDrawn="1"/>
        </p:nvSpPr>
        <p:spPr>
          <a:xfrm>
            <a:off x="0" y="100584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Google Shape;65;p14">
            <a:extLst>
              <a:ext uri="{FF2B5EF4-FFF2-40B4-BE49-F238E27FC236}">
                <a16:creationId xmlns:a16="http://schemas.microsoft.com/office/drawing/2014/main" id="{1A650DC6-FAC1-4BE2-A7D8-56BC00B51D86}"/>
              </a:ext>
            </a:extLst>
          </p:cNvPr>
          <p:cNvSpPr txBox="1">
            <a:spLocks noGrp="1"/>
          </p:cNvSpPr>
          <p:nvPr>
            <p:ph type="subTitle" idx="13"/>
          </p:nvPr>
        </p:nvSpPr>
        <p:spPr>
          <a:xfrm>
            <a:off x="0" y="1005840"/>
            <a:ext cx="10972800" cy="457199"/>
          </a:xfrm>
          <a:prstGeom prst="rect">
            <a:avLst/>
          </a:prstGeom>
          <a:noFill/>
        </p:spPr>
        <p:txBody>
          <a:bodyPr spcFirstLastPara="1" wrap="square" lIns="182875" tIns="91440" rIns="182875" bIns="91440" anchor="ctr" anchorCtr="0">
            <a:noAutofit/>
          </a:bodyPr>
          <a:lstStyle>
            <a:lvl1pPr lvl="0" algn="l">
              <a:spcBef>
                <a:spcPts val="0"/>
              </a:spcBef>
              <a:spcAft>
                <a:spcPts val="0"/>
              </a:spcAft>
              <a:buSzPts val="2000"/>
              <a:buNone/>
              <a:defRPr sz="2500">
                <a:solidFill>
                  <a:schemeClr val="bg1"/>
                </a:solidFill>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pic>
        <p:nvPicPr>
          <p:cNvPr id="18" name="Google Shape;71;p15">
            <a:extLst>
              <a:ext uri="{FF2B5EF4-FFF2-40B4-BE49-F238E27FC236}">
                <a16:creationId xmlns:a16="http://schemas.microsoft.com/office/drawing/2014/main" id="{3B1BD2CA-BADA-D8B0-435F-5B77D9572351}"/>
              </a:ext>
            </a:extLst>
          </p:cNvPr>
          <p:cNvPicPr preferRelativeResize="0"/>
          <p:nvPr userDrawn="1"/>
        </p:nvPicPr>
        <p:blipFill>
          <a:blip r:embed="rId2"/>
          <a:srcRect/>
          <a:stretch/>
        </p:blipFill>
        <p:spPr>
          <a:xfrm>
            <a:off x="11113800" y="358167"/>
            <a:ext cx="914400" cy="914400"/>
          </a:xfrm>
          <a:prstGeom prst="rect">
            <a:avLst/>
          </a:prstGeom>
          <a:noFill/>
          <a:ln>
            <a:noFill/>
          </a:ln>
        </p:spPr>
      </p:pic>
      <p:sp>
        <p:nvSpPr>
          <p:cNvPr id="19" name="Title 5">
            <a:extLst>
              <a:ext uri="{FF2B5EF4-FFF2-40B4-BE49-F238E27FC236}">
                <a16:creationId xmlns:a16="http://schemas.microsoft.com/office/drawing/2014/main" id="{F4E9EF55-FCF8-DADA-84F2-633512807848}"/>
              </a:ext>
            </a:extLst>
          </p:cNvPr>
          <p:cNvSpPr>
            <a:spLocks noGrp="1"/>
          </p:cNvSpPr>
          <p:nvPr>
            <p:ph type="title"/>
          </p:nvPr>
        </p:nvSpPr>
        <p:spPr>
          <a:xfrm>
            <a:off x="-1" y="182960"/>
            <a:ext cx="10972800" cy="731520"/>
          </a:xfrm>
          <a:noFill/>
        </p:spPr>
        <p:txBody>
          <a:bodyPr/>
          <a:lstStyle>
            <a:lvl1pPr algn="l">
              <a:defRPr sz="3500">
                <a:solidFill>
                  <a:schemeClr val="bg1"/>
                </a:solidFill>
              </a:defRPr>
            </a:lvl1pPr>
          </a:lstStyle>
          <a:p>
            <a:r>
              <a:rPr lang="en-US"/>
              <a:t>Click to edit Master title style</a:t>
            </a:r>
          </a:p>
        </p:txBody>
      </p:sp>
      <p:sp>
        <p:nvSpPr>
          <p:cNvPr id="2" name="Google Shape;68;p15">
            <a:extLst>
              <a:ext uri="{FF2B5EF4-FFF2-40B4-BE49-F238E27FC236}">
                <a16:creationId xmlns:a16="http://schemas.microsoft.com/office/drawing/2014/main" id="{3D702117-2023-F2E9-FB3D-BF645438CC88}"/>
              </a:ext>
            </a:extLst>
          </p:cNvPr>
          <p:cNvSpPr txBox="1">
            <a:spLocks noGrp="1"/>
          </p:cNvSpPr>
          <p:nvPr>
            <p:ph type="body" idx="1"/>
          </p:nvPr>
        </p:nvSpPr>
        <p:spPr>
          <a:xfrm>
            <a:off x="0" y="1554330"/>
            <a:ext cx="12192000" cy="5303520"/>
          </a:xfrm>
          <a:prstGeom prst="rect">
            <a:avLst/>
          </a:prstGeom>
        </p:spPr>
        <p:txBody>
          <a:bodyPr spcFirstLastPara="1" wrap="square" lIns="365760" tIns="91440" rIns="365760" bIns="365760" anchor="t" anchorCtr="0">
            <a:noAutofit/>
          </a:bodyPr>
          <a:lstStyle>
            <a:lvl1pPr marL="0" lvl="0" indent="0" rtl="0">
              <a:lnSpc>
                <a:spcPct val="114000"/>
              </a:lnSpc>
              <a:spcBef>
                <a:spcPts val="0"/>
              </a:spcBef>
              <a:spcAft>
                <a:spcPts val="0"/>
              </a:spcAft>
              <a:buSzPts val="1900"/>
              <a:buFont typeface="Calibri"/>
              <a:buNone/>
              <a:defRPr sz="2000">
                <a:latin typeface="Calibri"/>
                <a:ea typeface="Calibri"/>
                <a:cs typeface="Calibri"/>
                <a:sym typeface="Calibri"/>
              </a:defRPr>
            </a:lvl1pPr>
            <a:lvl2pPr marL="1219151" lvl="1" indent="-431783" rtl="0">
              <a:spcBef>
                <a:spcPts val="0"/>
              </a:spcBef>
              <a:spcAft>
                <a:spcPts val="0"/>
              </a:spcAft>
              <a:buSzPts val="1500"/>
              <a:buFont typeface="Calibri"/>
              <a:buChar char="○"/>
              <a:defRPr sz="2000">
                <a:latin typeface="Calibri"/>
                <a:ea typeface="Calibri"/>
                <a:cs typeface="Calibri"/>
                <a:sym typeface="Calibri"/>
              </a:defRPr>
            </a:lvl2pPr>
            <a:lvl3pPr marL="1828727" lvl="2" indent="-431783" rtl="0">
              <a:spcBef>
                <a:spcPts val="0"/>
              </a:spcBef>
              <a:spcAft>
                <a:spcPts val="0"/>
              </a:spcAft>
              <a:buSzPts val="1500"/>
              <a:buFont typeface="Calibri"/>
              <a:buChar char="■"/>
              <a:defRPr sz="2000">
                <a:latin typeface="Calibri"/>
                <a:ea typeface="Calibri"/>
                <a:cs typeface="Calibri"/>
                <a:sym typeface="Calibri"/>
              </a:defRPr>
            </a:lvl3pPr>
            <a:lvl4pPr marL="2438302" lvl="3" indent="-431783" rtl="0">
              <a:spcBef>
                <a:spcPts val="0"/>
              </a:spcBef>
              <a:spcAft>
                <a:spcPts val="0"/>
              </a:spcAft>
              <a:buSzPts val="1500"/>
              <a:buFont typeface="Calibri"/>
              <a:buChar char="●"/>
              <a:defRPr sz="2000">
                <a:latin typeface="Calibri"/>
                <a:ea typeface="Calibri"/>
                <a:cs typeface="Calibri"/>
                <a:sym typeface="Calibri"/>
              </a:defRPr>
            </a:lvl4pPr>
            <a:lvl5pPr marL="3047878" lvl="4" indent="-431783" rtl="0">
              <a:spcBef>
                <a:spcPts val="0"/>
              </a:spcBef>
              <a:spcAft>
                <a:spcPts val="0"/>
              </a:spcAft>
              <a:buSzPts val="1500"/>
              <a:buFont typeface="Calibri"/>
              <a:buChar char="○"/>
              <a:defRPr sz="2000">
                <a:latin typeface="Calibri"/>
                <a:ea typeface="Calibri"/>
                <a:cs typeface="Calibri"/>
                <a:sym typeface="Calibri"/>
              </a:defRPr>
            </a:lvl5pPr>
            <a:lvl6pPr marL="3657454" lvl="5" indent="-431783" rtl="0">
              <a:spcBef>
                <a:spcPts val="0"/>
              </a:spcBef>
              <a:spcAft>
                <a:spcPts val="0"/>
              </a:spcAft>
              <a:buSzPts val="1500"/>
              <a:buFont typeface="Calibri"/>
              <a:buChar char="■"/>
              <a:defRPr sz="2000">
                <a:latin typeface="Calibri"/>
                <a:ea typeface="Calibri"/>
                <a:cs typeface="Calibri"/>
                <a:sym typeface="Calibri"/>
              </a:defRPr>
            </a:lvl6pPr>
            <a:lvl7pPr marL="4267029" lvl="6" indent="-431783" rtl="0">
              <a:spcBef>
                <a:spcPts val="0"/>
              </a:spcBef>
              <a:spcAft>
                <a:spcPts val="0"/>
              </a:spcAft>
              <a:buSzPts val="1500"/>
              <a:buFont typeface="Calibri"/>
              <a:buChar char="●"/>
              <a:defRPr sz="2000">
                <a:latin typeface="Calibri"/>
                <a:ea typeface="Calibri"/>
                <a:cs typeface="Calibri"/>
                <a:sym typeface="Calibri"/>
              </a:defRPr>
            </a:lvl7pPr>
            <a:lvl8pPr marL="4876605" lvl="7" indent="-431783" rtl="0">
              <a:spcBef>
                <a:spcPts val="0"/>
              </a:spcBef>
              <a:spcAft>
                <a:spcPts val="0"/>
              </a:spcAft>
              <a:buSzPts val="1500"/>
              <a:buFont typeface="Calibri"/>
              <a:buChar char="○"/>
              <a:defRPr sz="2000">
                <a:latin typeface="Calibri"/>
                <a:ea typeface="Calibri"/>
                <a:cs typeface="Calibri"/>
                <a:sym typeface="Calibri"/>
              </a:defRPr>
            </a:lvl8pPr>
            <a:lvl9pPr marL="5486181" lvl="8" indent="-431783" rtl="0">
              <a:spcBef>
                <a:spcPts val="0"/>
              </a:spcBef>
              <a:spcAft>
                <a:spcPts val="0"/>
              </a:spcAft>
              <a:buSzPts val="1500"/>
              <a:buFont typeface="Calibri"/>
              <a:buChar char="■"/>
              <a:defRPr sz="2000">
                <a:latin typeface="Calibri"/>
                <a:ea typeface="Calibri"/>
                <a:cs typeface="Calibri"/>
                <a:sym typeface="Calibri"/>
              </a:defRPr>
            </a:lvl9pPr>
          </a:lstStyle>
          <a:p>
            <a:endParaRPr/>
          </a:p>
        </p:txBody>
      </p:sp>
    </p:spTree>
    <p:extLst>
      <p:ext uri="{BB962C8B-B14F-4D97-AF65-F5344CB8AC3E}">
        <p14:creationId xmlns:p14="http://schemas.microsoft.com/office/powerpoint/2010/main" val="30558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Body 2" preserve="1" userDrawn="1">
  <p:cSld name="Blue Title, Body">
    <p:spTree>
      <p:nvGrpSpPr>
        <p:cNvPr id="1" name="Shape 66"/>
        <p:cNvGrpSpPr/>
        <p:nvPr/>
      </p:nvGrpSpPr>
      <p:grpSpPr>
        <a:xfrm>
          <a:off x="0" y="0"/>
          <a:ext cx="0" cy="0"/>
          <a:chOff x="0" y="0"/>
          <a:chExt cx="0" cy="0"/>
        </a:xfrm>
      </p:grpSpPr>
      <p:sp>
        <p:nvSpPr>
          <p:cNvPr id="69" name="Google Shape;69;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bg2"/>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15" name="Rectangle 14">
            <a:extLst>
              <a:ext uri="{FF2B5EF4-FFF2-40B4-BE49-F238E27FC236}">
                <a16:creationId xmlns:a16="http://schemas.microsoft.com/office/drawing/2014/main" id="{56892389-2F9D-EE83-57FF-4486C66FC494}"/>
              </a:ext>
            </a:extLst>
          </p:cNvPr>
          <p:cNvSpPr/>
          <p:nvPr userDrawn="1"/>
        </p:nvSpPr>
        <p:spPr>
          <a:xfrm>
            <a:off x="0" y="182960"/>
            <a:ext cx="1219200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Google Shape;71;p15">
            <a:extLst>
              <a:ext uri="{FF2B5EF4-FFF2-40B4-BE49-F238E27FC236}">
                <a16:creationId xmlns:a16="http://schemas.microsoft.com/office/drawing/2014/main" id="{3B1BD2CA-BADA-D8B0-435F-5B77D9572351}"/>
              </a:ext>
            </a:extLst>
          </p:cNvPr>
          <p:cNvPicPr preferRelativeResize="0"/>
          <p:nvPr userDrawn="1"/>
        </p:nvPicPr>
        <p:blipFill>
          <a:blip r:embed="rId2"/>
          <a:srcRect/>
          <a:stretch/>
        </p:blipFill>
        <p:spPr>
          <a:xfrm>
            <a:off x="11113800" y="98200"/>
            <a:ext cx="914400" cy="914400"/>
          </a:xfrm>
          <a:prstGeom prst="rect">
            <a:avLst/>
          </a:prstGeom>
          <a:noFill/>
          <a:ln>
            <a:noFill/>
          </a:ln>
        </p:spPr>
      </p:pic>
      <p:sp>
        <p:nvSpPr>
          <p:cNvPr id="19" name="Title 5">
            <a:extLst>
              <a:ext uri="{FF2B5EF4-FFF2-40B4-BE49-F238E27FC236}">
                <a16:creationId xmlns:a16="http://schemas.microsoft.com/office/drawing/2014/main" id="{F4E9EF55-FCF8-DADA-84F2-633512807848}"/>
              </a:ext>
            </a:extLst>
          </p:cNvPr>
          <p:cNvSpPr>
            <a:spLocks noGrp="1"/>
          </p:cNvSpPr>
          <p:nvPr>
            <p:ph type="title"/>
          </p:nvPr>
        </p:nvSpPr>
        <p:spPr>
          <a:xfrm>
            <a:off x="0" y="182880"/>
            <a:ext cx="10972800" cy="731600"/>
          </a:xfrm>
          <a:noFill/>
        </p:spPr>
        <p:txBody>
          <a:bodyPr/>
          <a:lstStyle>
            <a:lvl1pPr algn="l">
              <a:defRPr sz="3500">
                <a:solidFill>
                  <a:schemeClr val="bg1"/>
                </a:solidFill>
              </a:defRPr>
            </a:lvl1pPr>
          </a:lstStyle>
          <a:p>
            <a:r>
              <a:rPr lang="en-US"/>
              <a:t>Click to edit Master title style</a:t>
            </a:r>
          </a:p>
        </p:txBody>
      </p:sp>
      <p:sp>
        <p:nvSpPr>
          <p:cNvPr id="2" name="Google Shape;68;p15">
            <a:extLst>
              <a:ext uri="{FF2B5EF4-FFF2-40B4-BE49-F238E27FC236}">
                <a16:creationId xmlns:a16="http://schemas.microsoft.com/office/drawing/2014/main" id="{2534AA23-3C18-7A44-AB96-1573320739B6}"/>
              </a:ext>
            </a:extLst>
          </p:cNvPr>
          <p:cNvSpPr txBox="1">
            <a:spLocks noGrp="1"/>
          </p:cNvSpPr>
          <p:nvPr>
            <p:ph type="body" idx="1"/>
          </p:nvPr>
        </p:nvSpPr>
        <p:spPr>
          <a:xfrm>
            <a:off x="-1" y="1005840"/>
            <a:ext cx="12191999" cy="5852160"/>
          </a:xfrm>
          <a:prstGeom prst="rect">
            <a:avLst/>
          </a:prstGeom>
        </p:spPr>
        <p:txBody>
          <a:bodyPr spcFirstLastPara="1" wrap="square" lIns="365760" tIns="91440" rIns="365760" bIns="365760" anchor="t" anchorCtr="0">
            <a:noAutofit/>
          </a:bodyPr>
          <a:lstStyle>
            <a:lvl1pPr marL="0" lvl="0" indent="0" rtl="0">
              <a:spcBef>
                <a:spcPts val="0"/>
              </a:spcBef>
              <a:spcAft>
                <a:spcPts val="0"/>
              </a:spcAft>
              <a:buSzPts val="1900"/>
              <a:buFont typeface="Calibri"/>
              <a:buNone/>
              <a:defRPr sz="2500">
                <a:latin typeface="Calibri"/>
                <a:ea typeface="Calibri"/>
                <a:cs typeface="Calibri"/>
                <a:sym typeface="Calibri"/>
              </a:defRPr>
            </a:lvl1pPr>
            <a:lvl2pPr marL="1219151" lvl="1" indent="-431783" rtl="0">
              <a:spcBef>
                <a:spcPts val="0"/>
              </a:spcBef>
              <a:spcAft>
                <a:spcPts val="0"/>
              </a:spcAft>
              <a:buSzPts val="1500"/>
              <a:buFont typeface="Calibri"/>
              <a:buChar char="○"/>
              <a:defRPr sz="2000">
                <a:latin typeface="Calibri"/>
                <a:ea typeface="Calibri"/>
                <a:cs typeface="Calibri"/>
                <a:sym typeface="Calibri"/>
              </a:defRPr>
            </a:lvl2pPr>
            <a:lvl3pPr marL="1828727" lvl="2" indent="-431783" rtl="0">
              <a:spcBef>
                <a:spcPts val="0"/>
              </a:spcBef>
              <a:spcAft>
                <a:spcPts val="0"/>
              </a:spcAft>
              <a:buSzPts val="1500"/>
              <a:buFont typeface="Calibri"/>
              <a:buChar char="■"/>
              <a:defRPr sz="2000">
                <a:latin typeface="Calibri"/>
                <a:ea typeface="Calibri"/>
                <a:cs typeface="Calibri"/>
                <a:sym typeface="Calibri"/>
              </a:defRPr>
            </a:lvl3pPr>
            <a:lvl4pPr marL="2438302" lvl="3" indent="-431783" rtl="0">
              <a:spcBef>
                <a:spcPts val="0"/>
              </a:spcBef>
              <a:spcAft>
                <a:spcPts val="0"/>
              </a:spcAft>
              <a:buSzPts val="1500"/>
              <a:buFont typeface="Calibri"/>
              <a:buChar char="●"/>
              <a:defRPr sz="2000">
                <a:latin typeface="Calibri"/>
                <a:ea typeface="Calibri"/>
                <a:cs typeface="Calibri"/>
                <a:sym typeface="Calibri"/>
              </a:defRPr>
            </a:lvl4pPr>
            <a:lvl5pPr marL="3047878" lvl="4" indent="-431783" rtl="0">
              <a:spcBef>
                <a:spcPts val="0"/>
              </a:spcBef>
              <a:spcAft>
                <a:spcPts val="0"/>
              </a:spcAft>
              <a:buSzPts val="1500"/>
              <a:buFont typeface="Calibri"/>
              <a:buChar char="○"/>
              <a:defRPr sz="2000">
                <a:latin typeface="Calibri"/>
                <a:ea typeface="Calibri"/>
                <a:cs typeface="Calibri"/>
                <a:sym typeface="Calibri"/>
              </a:defRPr>
            </a:lvl5pPr>
            <a:lvl6pPr marL="3657454" lvl="5" indent="-431783" rtl="0">
              <a:spcBef>
                <a:spcPts val="0"/>
              </a:spcBef>
              <a:spcAft>
                <a:spcPts val="0"/>
              </a:spcAft>
              <a:buSzPts val="1500"/>
              <a:buFont typeface="Calibri"/>
              <a:buChar char="■"/>
              <a:defRPr sz="2000">
                <a:latin typeface="Calibri"/>
                <a:ea typeface="Calibri"/>
                <a:cs typeface="Calibri"/>
                <a:sym typeface="Calibri"/>
              </a:defRPr>
            </a:lvl6pPr>
            <a:lvl7pPr marL="4267029" lvl="6" indent="-431783" rtl="0">
              <a:spcBef>
                <a:spcPts val="0"/>
              </a:spcBef>
              <a:spcAft>
                <a:spcPts val="0"/>
              </a:spcAft>
              <a:buSzPts val="1500"/>
              <a:buFont typeface="Calibri"/>
              <a:buChar char="●"/>
              <a:defRPr sz="2000">
                <a:latin typeface="Calibri"/>
                <a:ea typeface="Calibri"/>
                <a:cs typeface="Calibri"/>
                <a:sym typeface="Calibri"/>
              </a:defRPr>
            </a:lvl7pPr>
            <a:lvl8pPr marL="4876605" lvl="7" indent="-431783" rtl="0">
              <a:spcBef>
                <a:spcPts val="0"/>
              </a:spcBef>
              <a:spcAft>
                <a:spcPts val="0"/>
              </a:spcAft>
              <a:buSzPts val="1500"/>
              <a:buFont typeface="Calibri"/>
              <a:buChar char="○"/>
              <a:defRPr sz="2000">
                <a:latin typeface="Calibri"/>
                <a:ea typeface="Calibri"/>
                <a:cs typeface="Calibri"/>
                <a:sym typeface="Calibri"/>
              </a:defRPr>
            </a:lvl8pPr>
            <a:lvl9pPr marL="5486181" lvl="8" indent="-431783" rtl="0">
              <a:spcBef>
                <a:spcPts val="0"/>
              </a:spcBef>
              <a:spcAft>
                <a:spcPts val="0"/>
              </a:spcAft>
              <a:buSzPts val="1500"/>
              <a:buFont typeface="Calibri"/>
              <a:buChar char="■"/>
              <a:defRPr sz="2000">
                <a:latin typeface="Calibri"/>
                <a:ea typeface="Calibri"/>
                <a:cs typeface="Calibri"/>
                <a:sym typeface="Calibri"/>
              </a:defRPr>
            </a:lvl9pPr>
          </a:lstStyle>
          <a:p>
            <a:endParaRPr/>
          </a:p>
        </p:txBody>
      </p:sp>
    </p:spTree>
    <p:extLst>
      <p:ext uri="{BB962C8B-B14F-4D97-AF65-F5344CB8AC3E}">
        <p14:creationId xmlns:p14="http://schemas.microsoft.com/office/powerpoint/2010/main" val="404086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Body 2" preserve="1" userDrawn="1">
  <p:cSld name="Red Title, Body">
    <p:spTree>
      <p:nvGrpSpPr>
        <p:cNvPr id="1" name="Shape 66"/>
        <p:cNvGrpSpPr/>
        <p:nvPr/>
      </p:nvGrpSpPr>
      <p:grpSpPr>
        <a:xfrm>
          <a:off x="0" y="0"/>
          <a:ext cx="0" cy="0"/>
          <a:chOff x="0" y="0"/>
          <a:chExt cx="0" cy="0"/>
        </a:xfrm>
      </p:grpSpPr>
      <p:sp>
        <p:nvSpPr>
          <p:cNvPr id="69" name="Google Shape;69;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bg2"/>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15" name="Rectangle 14">
            <a:extLst>
              <a:ext uri="{FF2B5EF4-FFF2-40B4-BE49-F238E27FC236}">
                <a16:creationId xmlns:a16="http://schemas.microsoft.com/office/drawing/2014/main" id="{56892389-2F9D-EE83-57FF-4486C66FC494}"/>
              </a:ext>
            </a:extLst>
          </p:cNvPr>
          <p:cNvSpPr/>
          <p:nvPr userDrawn="1"/>
        </p:nvSpPr>
        <p:spPr>
          <a:xfrm>
            <a:off x="0" y="182960"/>
            <a:ext cx="12192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Google Shape;71;p15">
            <a:extLst>
              <a:ext uri="{FF2B5EF4-FFF2-40B4-BE49-F238E27FC236}">
                <a16:creationId xmlns:a16="http://schemas.microsoft.com/office/drawing/2014/main" id="{3B1BD2CA-BADA-D8B0-435F-5B77D9572351}"/>
              </a:ext>
            </a:extLst>
          </p:cNvPr>
          <p:cNvPicPr preferRelativeResize="0"/>
          <p:nvPr userDrawn="1"/>
        </p:nvPicPr>
        <p:blipFill>
          <a:blip r:embed="rId2"/>
          <a:srcRect/>
          <a:stretch/>
        </p:blipFill>
        <p:spPr>
          <a:xfrm>
            <a:off x="11113800" y="98200"/>
            <a:ext cx="914400" cy="914400"/>
          </a:xfrm>
          <a:prstGeom prst="rect">
            <a:avLst/>
          </a:prstGeom>
          <a:noFill/>
          <a:ln>
            <a:noFill/>
          </a:ln>
        </p:spPr>
      </p:pic>
      <p:sp>
        <p:nvSpPr>
          <p:cNvPr id="19" name="Title 5">
            <a:extLst>
              <a:ext uri="{FF2B5EF4-FFF2-40B4-BE49-F238E27FC236}">
                <a16:creationId xmlns:a16="http://schemas.microsoft.com/office/drawing/2014/main" id="{F4E9EF55-FCF8-DADA-84F2-633512807848}"/>
              </a:ext>
            </a:extLst>
          </p:cNvPr>
          <p:cNvSpPr>
            <a:spLocks noGrp="1"/>
          </p:cNvSpPr>
          <p:nvPr>
            <p:ph type="title"/>
          </p:nvPr>
        </p:nvSpPr>
        <p:spPr>
          <a:xfrm>
            <a:off x="0" y="182880"/>
            <a:ext cx="10972800" cy="731600"/>
          </a:xfrm>
          <a:noFill/>
        </p:spPr>
        <p:txBody>
          <a:bodyPr/>
          <a:lstStyle>
            <a:lvl1pPr algn="l">
              <a:defRPr sz="3500">
                <a:solidFill>
                  <a:schemeClr val="bg1"/>
                </a:solidFill>
              </a:defRPr>
            </a:lvl1pPr>
          </a:lstStyle>
          <a:p>
            <a:r>
              <a:rPr lang="en-US"/>
              <a:t>Click to edit Master title style</a:t>
            </a:r>
          </a:p>
        </p:txBody>
      </p:sp>
      <p:sp>
        <p:nvSpPr>
          <p:cNvPr id="3" name="Google Shape;68;p15">
            <a:extLst>
              <a:ext uri="{FF2B5EF4-FFF2-40B4-BE49-F238E27FC236}">
                <a16:creationId xmlns:a16="http://schemas.microsoft.com/office/drawing/2014/main" id="{A22481AE-5D00-0DE1-4CE7-F49AE7C667BF}"/>
              </a:ext>
            </a:extLst>
          </p:cNvPr>
          <p:cNvSpPr txBox="1">
            <a:spLocks noGrp="1"/>
          </p:cNvSpPr>
          <p:nvPr>
            <p:ph type="body" idx="1"/>
          </p:nvPr>
        </p:nvSpPr>
        <p:spPr>
          <a:xfrm>
            <a:off x="-1" y="1005840"/>
            <a:ext cx="12191999" cy="5852160"/>
          </a:xfrm>
          <a:prstGeom prst="rect">
            <a:avLst/>
          </a:prstGeom>
        </p:spPr>
        <p:txBody>
          <a:bodyPr spcFirstLastPara="1" wrap="square" lIns="365760" tIns="91440" rIns="365760" bIns="365760" anchor="t" anchorCtr="0">
            <a:noAutofit/>
          </a:bodyPr>
          <a:lstStyle>
            <a:lvl1pPr marL="0" lvl="0" indent="0" rtl="0">
              <a:spcBef>
                <a:spcPts val="0"/>
              </a:spcBef>
              <a:spcAft>
                <a:spcPts val="0"/>
              </a:spcAft>
              <a:buSzPts val="1900"/>
              <a:buFont typeface="Calibri"/>
              <a:buNone/>
              <a:defRPr sz="2500">
                <a:latin typeface="Calibri"/>
                <a:ea typeface="Calibri"/>
                <a:cs typeface="Calibri"/>
                <a:sym typeface="Calibri"/>
              </a:defRPr>
            </a:lvl1pPr>
            <a:lvl2pPr marL="1219151" lvl="1" indent="-431783" rtl="0">
              <a:spcBef>
                <a:spcPts val="0"/>
              </a:spcBef>
              <a:spcAft>
                <a:spcPts val="0"/>
              </a:spcAft>
              <a:buSzPts val="1500"/>
              <a:buFont typeface="Calibri"/>
              <a:buChar char="○"/>
              <a:defRPr sz="2000">
                <a:latin typeface="Calibri"/>
                <a:ea typeface="Calibri"/>
                <a:cs typeface="Calibri"/>
                <a:sym typeface="Calibri"/>
              </a:defRPr>
            </a:lvl2pPr>
            <a:lvl3pPr marL="1828727" lvl="2" indent="-431783" rtl="0">
              <a:spcBef>
                <a:spcPts val="0"/>
              </a:spcBef>
              <a:spcAft>
                <a:spcPts val="0"/>
              </a:spcAft>
              <a:buSzPts val="1500"/>
              <a:buFont typeface="Calibri"/>
              <a:buChar char="■"/>
              <a:defRPr sz="2000">
                <a:latin typeface="Calibri"/>
                <a:ea typeface="Calibri"/>
                <a:cs typeface="Calibri"/>
                <a:sym typeface="Calibri"/>
              </a:defRPr>
            </a:lvl3pPr>
            <a:lvl4pPr marL="2438302" lvl="3" indent="-431783" rtl="0">
              <a:spcBef>
                <a:spcPts val="0"/>
              </a:spcBef>
              <a:spcAft>
                <a:spcPts val="0"/>
              </a:spcAft>
              <a:buSzPts val="1500"/>
              <a:buFont typeface="Calibri"/>
              <a:buChar char="●"/>
              <a:defRPr sz="2000">
                <a:latin typeface="Calibri"/>
                <a:ea typeface="Calibri"/>
                <a:cs typeface="Calibri"/>
                <a:sym typeface="Calibri"/>
              </a:defRPr>
            </a:lvl4pPr>
            <a:lvl5pPr marL="3047878" lvl="4" indent="-431783" rtl="0">
              <a:spcBef>
                <a:spcPts val="0"/>
              </a:spcBef>
              <a:spcAft>
                <a:spcPts val="0"/>
              </a:spcAft>
              <a:buSzPts val="1500"/>
              <a:buFont typeface="Calibri"/>
              <a:buChar char="○"/>
              <a:defRPr sz="2000">
                <a:latin typeface="Calibri"/>
                <a:ea typeface="Calibri"/>
                <a:cs typeface="Calibri"/>
                <a:sym typeface="Calibri"/>
              </a:defRPr>
            </a:lvl5pPr>
            <a:lvl6pPr marL="3657454" lvl="5" indent="-431783" rtl="0">
              <a:spcBef>
                <a:spcPts val="0"/>
              </a:spcBef>
              <a:spcAft>
                <a:spcPts val="0"/>
              </a:spcAft>
              <a:buSzPts val="1500"/>
              <a:buFont typeface="Calibri"/>
              <a:buChar char="■"/>
              <a:defRPr sz="2000">
                <a:latin typeface="Calibri"/>
                <a:ea typeface="Calibri"/>
                <a:cs typeface="Calibri"/>
                <a:sym typeface="Calibri"/>
              </a:defRPr>
            </a:lvl6pPr>
            <a:lvl7pPr marL="4267029" lvl="6" indent="-431783" rtl="0">
              <a:spcBef>
                <a:spcPts val="0"/>
              </a:spcBef>
              <a:spcAft>
                <a:spcPts val="0"/>
              </a:spcAft>
              <a:buSzPts val="1500"/>
              <a:buFont typeface="Calibri"/>
              <a:buChar char="●"/>
              <a:defRPr sz="2000">
                <a:latin typeface="Calibri"/>
                <a:ea typeface="Calibri"/>
                <a:cs typeface="Calibri"/>
                <a:sym typeface="Calibri"/>
              </a:defRPr>
            </a:lvl7pPr>
            <a:lvl8pPr marL="4876605" lvl="7" indent="-431783" rtl="0">
              <a:spcBef>
                <a:spcPts val="0"/>
              </a:spcBef>
              <a:spcAft>
                <a:spcPts val="0"/>
              </a:spcAft>
              <a:buSzPts val="1500"/>
              <a:buFont typeface="Calibri"/>
              <a:buChar char="○"/>
              <a:defRPr sz="2000">
                <a:latin typeface="Calibri"/>
                <a:ea typeface="Calibri"/>
                <a:cs typeface="Calibri"/>
                <a:sym typeface="Calibri"/>
              </a:defRPr>
            </a:lvl8pPr>
            <a:lvl9pPr marL="5486181" lvl="8" indent="-431783" rtl="0">
              <a:spcBef>
                <a:spcPts val="0"/>
              </a:spcBef>
              <a:spcAft>
                <a:spcPts val="0"/>
              </a:spcAft>
              <a:buSzPts val="1500"/>
              <a:buFont typeface="Calibri"/>
              <a:buChar char="■"/>
              <a:defRPr sz="2000">
                <a:latin typeface="Calibri"/>
                <a:ea typeface="Calibri"/>
                <a:cs typeface="Calibri"/>
                <a:sym typeface="Calibri"/>
              </a:defRPr>
            </a:lvl9pPr>
          </a:lstStyle>
          <a:p>
            <a:endParaRPr/>
          </a:p>
        </p:txBody>
      </p:sp>
    </p:spTree>
    <p:extLst>
      <p:ext uri="{BB962C8B-B14F-4D97-AF65-F5344CB8AC3E}">
        <p14:creationId xmlns:p14="http://schemas.microsoft.com/office/powerpoint/2010/main" val="258395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Body 2" preserve="1" userDrawn="1">
  <p:cSld name="Gold Title, Body">
    <p:spTree>
      <p:nvGrpSpPr>
        <p:cNvPr id="1" name="Shape 66"/>
        <p:cNvGrpSpPr/>
        <p:nvPr/>
      </p:nvGrpSpPr>
      <p:grpSpPr>
        <a:xfrm>
          <a:off x="0" y="0"/>
          <a:ext cx="0" cy="0"/>
          <a:chOff x="0" y="0"/>
          <a:chExt cx="0" cy="0"/>
        </a:xfrm>
      </p:grpSpPr>
      <p:sp>
        <p:nvSpPr>
          <p:cNvPr id="69" name="Google Shape;69;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bg2"/>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15" name="Rectangle 14">
            <a:extLst>
              <a:ext uri="{FF2B5EF4-FFF2-40B4-BE49-F238E27FC236}">
                <a16:creationId xmlns:a16="http://schemas.microsoft.com/office/drawing/2014/main" id="{56892389-2F9D-EE83-57FF-4486C66FC494}"/>
              </a:ext>
            </a:extLst>
          </p:cNvPr>
          <p:cNvSpPr/>
          <p:nvPr userDrawn="1"/>
        </p:nvSpPr>
        <p:spPr>
          <a:xfrm>
            <a:off x="0" y="182960"/>
            <a:ext cx="1219200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Google Shape;71;p15">
            <a:extLst>
              <a:ext uri="{FF2B5EF4-FFF2-40B4-BE49-F238E27FC236}">
                <a16:creationId xmlns:a16="http://schemas.microsoft.com/office/drawing/2014/main" id="{3B1BD2CA-BADA-D8B0-435F-5B77D9572351}"/>
              </a:ext>
            </a:extLst>
          </p:cNvPr>
          <p:cNvPicPr preferRelativeResize="0"/>
          <p:nvPr userDrawn="1"/>
        </p:nvPicPr>
        <p:blipFill>
          <a:blip r:embed="rId2"/>
          <a:srcRect/>
          <a:stretch/>
        </p:blipFill>
        <p:spPr>
          <a:xfrm>
            <a:off x="11113800" y="98200"/>
            <a:ext cx="914400" cy="914400"/>
          </a:xfrm>
          <a:prstGeom prst="rect">
            <a:avLst/>
          </a:prstGeom>
          <a:noFill/>
          <a:ln>
            <a:noFill/>
          </a:ln>
        </p:spPr>
      </p:pic>
      <p:sp>
        <p:nvSpPr>
          <p:cNvPr id="19" name="Title 5">
            <a:extLst>
              <a:ext uri="{FF2B5EF4-FFF2-40B4-BE49-F238E27FC236}">
                <a16:creationId xmlns:a16="http://schemas.microsoft.com/office/drawing/2014/main" id="{F4E9EF55-FCF8-DADA-84F2-633512807848}"/>
              </a:ext>
            </a:extLst>
          </p:cNvPr>
          <p:cNvSpPr>
            <a:spLocks noGrp="1"/>
          </p:cNvSpPr>
          <p:nvPr>
            <p:ph type="title"/>
          </p:nvPr>
        </p:nvSpPr>
        <p:spPr>
          <a:xfrm>
            <a:off x="0" y="182880"/>
            <a:ext cx="10972800" cy="731600"/>
          </a:xfrm>
          <a:noFill/>
        </p:spPr>
        <p:txBody>
          <a:bodyPr/>
          <a:lstStyle>
            <a:lvl1pPr algn="l">
              <a:defRPr sz="3500">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3" name="Google Shape;68;p15">
            <a:extLst>
              <a:ext uri="{FF2B5EF4-FFF2-40B4-BE49-F238E27FC236}">
                <a16:creationId xmlns:a16="http://schemas.microsoft.com/office/drawing/2014/main" id="{A22481AE-5D00-0DE1-4CE7-F49AE7C667BF}"/>
              </a:ext>
            </a:extLst>
          </p:cNvPr>
          <p:cNvSpPr txBox="1">
            <a:spLocks noGrp="1"/>
          </p:cNvSpPr>
          <p:nvPr>
            <p:ph type="body" idx="1"/>
          </p:nvPr>
        </p:nvSpPr>
        <p:spPr>
          <a:xfrm>
            <a:off x="-1" y="1005840"/>
            <a:ext cx="12191999" cy="5852160"/>
          </a:xfrm>
          <a:prstGeom prst="rect">
            <a:avLst/>
          </a:prstGeom>
        </p:spPr>
        <p:txBody>
          <a:bodyPr spcFirstLastPara="1" wrap="square" lIns="365760" tIns="91440" rIns="365760" bIns="365760" anchor="t" anchorCtr="0">
            <a:noAutofit/>
          </a:bodyPr>
          <a:lstStyle>
            <a:lvl1pPr marL="0" lvl="0" indent="0" rtl="0">
              <a:spcBef>
                <a:spcPts val="0"/>
              </a:spcBef>
              <a:spcAft>
                <a:spcPts val="0"/>
              </a:spcAft>
              <a:buSzPts val="1900"/>
              <a:buFont typeface="Calibri"/>
              <a:buNone/>
              <a:defRPr sz="2500">
                <a:latin typeface="Calibri"/>
                <a:ea typeface="Calibri"/>
                <a:cs typeface="Calibri"/>
                <a:sym typeface="Calibri"/>
              </a:defRPr>
            </a:lvl1pPr>
            <a:lvl2pPr marL="1219151" lvl="1" indent="-431783" rtl="0">
              <a:spcBef>
                <a:spcPts val="0"/>
              </a:spcBef>
              <a:spcAft>
                <a:spcPts val="0"/>
              </a:spcAft>
              <a:buSzPts val="1500"/>
              <a:buFont typeface="Calibri"/>
              <a:buChar char="○"/>
              <a:defRPr sz="2000">
                <a:latin typeface="Calibri"/>
                <a:ea typeface="Calibri"/>
                <a:cs typeface="Calibri"/>
                <a:sym typeface="Calibri"/>
              </a:defRPr>
            </a:lvl2pPr>
            <a:lvl3pPr marL="1828727" lvl="2" indent="-431783" rtl="0">
              <a:spcBef>
                <a:spcPts val="0"/>
              </a:spcBef>
              <a:spcAft>
                <a:spcPts val="0"/>
              </a:spcAft>
              <a:buSzPts val="1500"/>
              <a:buFont typeface="Calibri"/>
              <a:buChar char="■"/>
              <a:defRPr sz="2000">
                <a:latin typeface="Calibri"/>
                <a:ea typeface="Calibri"/>
                <a:cs typeface="Calibri"/>
                <a:sym typeface="Calibri"/>
              </a:defRPr>
            </a:lvl3pPr>
            <a:lvl4pPr marL="2438302" lvl="3" indent="-431783" rtl="0">
              <a:spcBef>
                <a:spcPts val="0"/>
              </a:spcBef>
              <a:spcAft>
                <a:spcPts val="0"/>
              </a:spcAft>
              <a:buSzPts val="1500"/>
              <a:buFont typeface="Calibri"/>
              <a:buChar char="●"/>
              <a:defRPr sz="2000">
                <a:latin typeface="Calibri"/>
                <a:ea typeface="Calibri"/>
                <a:cs typeface="Calibri"/>
                <a:sym typeface="Calibri"/>
              </a:defRPr>
            </a:lvl4pPr>
            <a:lvl5pPr marL="3047878" lvl="4" indent="-431783" rtl="0">
              <a:spcBef>
                <a:spcPts val="0"/>
              </a:spcBef>
              <a:spcAft>
                <a:spcPts val="0"/>
              </a:spcAft>
              <a:buSzPts val="1500"/>
              <a:buFont typeface="Calibri"/>
              <a:buChar char="○"/>
              <a:defRPr sz="2000">
                <a:latin typeface="Calibri"/>
                <a:ea typeface="Calibri"/>
                <a:cs typeface="Calibri"/>
                <a:sym typeface="Calibri"/>
              </a:defRPr>
            </a:lvl5pPr>
            <a:lvl6pPr marL="3657454" lvl="5" indent="-431783" rtl="0">
              <a:spcBef>
                <a:spcPts val="0"/>
              </a:spcBef>
              <a:spcAft>
                <a:spcPts val="0"/>
              </a:spcAft>
              <a:buSzPts val="1500"/>
              <a:buFont typeface="Calibri"/>
              <a:buChar char="■"/>
              <a:defRPr sz="2000">
                <a:latin typeface="Calibri"/>
                <a:ea typeface="Calibri"/>
                <a:cs typeface="Calibri"/>
                <a:sym typeface="Calibri"/>
              </a:defRPr>
            </a:lvl6pPr>
            <a:lvl7pPr marL="4267029" lvl="6" indent="-431783" rtl="0">
              <a:spcBef>
                <a:spcPts val="0"/>
              </a:spcBef>
              <a:spcAft>
                <a:spcPts val="0"/>
              </a:spcAft>
              <a:buSzPts val="1500"/>
              <a:buFont typeface="Calibri"/>
              <a:buChar char="●"/>
              <a:defRPr sz="2000">
                <a:latin typeface="Calibri"/>
                <a:ea typeface="Calibri"/>
                <a:cs typeface="Calibri"/>
                <a:sym typeface="Calibri"/>
              </a:defRPr>
            </a:lvl7pPr>
            <a:lvl8pPr marL="4876605" lvl="7" indent="-431783" rtl="0">
              <a:spcBef>
                <a:spcPts val="0"/>
              </a:spcBef>
              <a:spcAft>
                <a:spcPts val="0"/>
              </a:spcAft>
              <a:buSzPts val="1500"/>
              <a:buFont typeface="Calibri"/>
              <a:buChar char="○"/>
              <a:defRPr sz="2000">
                <a:latin typeface="Calibri"/>
                <a:ea typeface="Calibri"/>
                <a:cs typeface="Calibri"/>
                <a:sym typeface="Calibri"/>
              </a:defRPr>
            </a:lvl8pPr>
            <a:lvl9pPr marL="5486181" lvl="8" indent="-431783" rtl="0">
              <a:spcBef>
                <a:spcPts val="0"/>
              </a:spcBef>
              <a:spcAft>
                <a:spcPts val="0"/>
              </a:spcAft>
              <a:buSzPts val="1500"/>
              <a:buFont typeface="Calibri"/>
              <a:buChar char="■"/>
              <a:defRPr sz="2000">
                <a:latin typeface="Calibri"/>
                <a:ea typeface="Calibri"/>
                <a:cs typeface="Calibri"/>
                <a:sym typeface="Calibri"/>
              </a:defRPr>
            </a:lvl9pPr>
          </a:lstStyle>
          <a:p>
            <a:endParaRPr/>
          </a:p>
        </p:txBody>
      </p:sp>
    </p:spTree>
    <p:extLst>
      <p:ext uri="{BB962C8B-B14F-4D97-AF65-F5344CB8AC3E}">
        <p14:creationId xmlns:p14="http://schemas.microsoft.com/office/powerpoint/2010/main" val="375326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Body 2" preserve="1" userDrawn="1">
  <p:cSld name="Gray Title, Body">
    <p:spTree>
      <p:nvGrpSpPr>
        <p:cNvPr id="1" name="Shape 66"/>
        <p:cNvGrpSpPr/>
        <p:nvPr/>
      </p:nvGrpSpPr>
      <p:grpSpPr>
        <a:xfrm>
          <a:off x="0" y="0"/>
          <a:ext cx="0" cy="0"/>
          <a:chOff x="0" y="0"/>
          <a:chExt cx="0" cy="0"/>
        </a:xfrm>
      </p:grpSpPr>
      <p:sp>
        <p:nvSpPr>
          <p:cNvPr id="69" name="Google Shape;69;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bg2"/>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15" name="Rectangle 14">
            <a:extLst>
              <a:ext uri="{FF2B5EF4-FFF2-40B4-BE49-F238E27FC236}">
                <a16:creationId xmlns:a16="http://schemas.microsoft.com/office/drawing/2014/main" id="{56892389-2F9D-EE83-57FF-4486C66FC494}"/>
              </a:ext>
            </a:extLst>
          </p:cNvPr>
          <p:cNvSpPr/>
          <p:nvPr userDrawn="1"/>
        </p:nvSpPr>
        <p:spPr>
          <a:xfrm>
            <a:off x="0" y="182960"/>
            <a:ext cx="12192000" cy="731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Google Shape;71;p15">
            <a:extLst>
              <a:ext uri="{FF2B5EF4-FFF2-40B4-BE49-F238E27FC236}">
                <a16:creationId xmlns:a16="http://schemas.microsoft.com/office/drawing/2014/main" id="{3B1BD2CA-BADA-D8B0-435F-5B77D9572351}"/>
              </a:ext>
            </a:extLst>
          </p:cNvPr>
          <p:cNvPicPr preferRelativeResize="0"/>
          <p:nvPr userDrawn="1"/>
        </p:nvPicPr>
        <p:blipFill>
          <a:blip r:embed="rId2"/>
          <a:srcRect/>
          <a:stretch/>
        </p:blipFill>
        <p:spPr>
          <a:xfrm>
            <a:off x="11113800" y="98200"/>
            <a:ext cx="914400" cy="914400"/>
          </a:xfrm>
          <a:prstGeom prst="rect">
            <a:avLst/>
          </a:prstGeom>
          <a:noFill/>
          <a:ln>
            <a:noFill/>
          </a:ln>
        </p:spPr>
      </p:pic>
      <p:sp>
        <p:nvSpPr>
          <p:cNvPr id="19" name="Title 5">
            <a:extLst>
              <a:ext uri="{FF2B5EF4-FFF2-40B4-BE49-F238E27FC236}">
                <a16:creationId xmlns:a16="http://schemas.microsoft.com/office/drawing/2014/main" id="{F4E9EF55-FCF8-DADA-84F2-633512807848}"/>
              </a:ext>
            </a:extLst>
          </p:cNvPr>
          <p:cNvSpPr>
            <a:spLocks noGrp="1"/>
          </p:cNvSpPr>
          <p:nvPr>
            <p:ph type="title"/>
          </p:nvPr>
        </p:nvSpPr>
        <p:spPr>
          <a:xfrm>
            <a:off x="0" y="182880"/>
            <a:ext cx="10972800" cy="731600"/>
          </a:xfrm>
          <a:noFill/>
        </p:spPr>
        <p:txBody>
          <a:bodyPr/>
          <a:lstStyle>
            <a:lvl1pPr algn="l">
              <a:defRPr sz="3500">
                <a:solidFill>
                  <a:schemeClr val="bg1"/>
                </a:solidFill>
              </a:defRPr>
            </a:lvl1pPr>
          </a:lstStyle>
          <a:p>
            <a:r>
              <a:rPr lang="en-US"/>
              <a:t>Click to edit Master title style</a:t>
            </a:r>
          </a:p>
        </p:txBody>
      </p:sp>
      <p:sp>
        <p:nvSpPr>
          <p:cNvPr id="3" name="Google Shape;68;p15">
            <a:extLst>
              <a:ext uri="{FF2B5EF4-FFF2-40B4-BE49-F238E27FC236}">
                <a16:creationId xmlns:a16="http://schemas.microsoft.com/office/drawing/2014/main" id="{6586D66D-6CB9-BF82-43D6-523659023A86}"/>
              </a:ext>
            </a:extLst>
          </p:cNvPr>
          <p:cNvSpPr txBox="1">
            <a:spLocks noGrp="1"/>
          </p:cNvSpPr>
          <p:nvPr>
            <p:ph type="body" idx="1"/>
          </p:nvPr>
        </p:nvSpPr>
        <p:spPr>
          <a:xfrm>
            <a:off x="-1" y="1005840"/>
            <a:ext cx="12191999" cy="5852160"/>
          </a:xfrm>
          <a:prstGeom prst="rect">
            <a:avLst/>
          </a:prstGeom>
        </p:spPr>
        <p:txBody>
          <a:bodyPr spcFirstLastPara="1" wrap="square" lIns="365760" tIns="91440" rIns="365760" bIns="365760" anchor="t" anchorCtr="0">
            <a:noAutofit/>
          </a:bodyPr>
          <a:lstStyle>
            <a:lvl1pPr marL="0" lvl="0" indent="0" rtl="0">
              <a:spcBef>
                <a:spcPts val="0"/>
              </a:spcBef>
              <a:spcAft>
                <a:spcPts val="0"/>
              </a:spcAft>
              <a:buSzPts val="1900"/>
              <a:buFont typeface="Calibri"/>
              <a:buNone/>
              <a:defRPr sz="2500">
                <a:latin typeface="Calibri"/>
                <a:ea typeface="Calibri"/>
                <a:cs typeface="Calibri"/>
                <a:sym typeface="Calibri"/>
              </a:defRPr>
            </a:lvl1pPr>
            <a:lvl2pPr marL="1219151" lvl="1" indent="-431783" rtl="0">
              <a:spcBef>
                <a:spcPts val="0"/>
              </a:spcBef>
              <a:spcAft>
                <a:spcPts val="0"/>
              </a:spcAft>
              <a:buSzPts val="1500"/>
              <a:buFont typeface="Calibri"/>
              <a:buChar char="○"/>
              <a:defRPr sz="2000">
                <a:latin typeface="Calibri"/>
                <a:ea typeface="Calibri"/>
                <a:cs typeface="Calibri"/>
                <a:sym typeface="Calibri"/>
              </a:defRPr>
            </a:lvl2pPr>
            <a:lvl3pPr marL="1828727" lvl="2" indent="-431783" rtl="0">
              <a:spcBef>
                <a:spcPts val="0"/>
              </a:spcBef>
              <a:spcAft>
                <a:spcPts val="0"/>
              </a:spcAft>
              <a:buSzPts val="1500"/>
              <a:buFont typeface="Calibri"/>
              <a:buChar char="■"/>
              <a:defRPr sz="2000">
                <a:latin typeface="Calibri"/>
                <a:ea typeface="Calibri"/>
                <a:cs typeface="Calibri"/>
                <a:sym typeface="Calibri"/>
              </a:defRPr>
            </a:lvl3pPr>
            <a:lvl4pPr marL="2438302" lvl="3" indent="-431783" rtl="0">
              <a:spcBef>
                <a:spcPts val="0"/>
              </a:spcBef>
              <a:spcAft>
                <a:spcPts val="0"/>
              </a:spcAft>
              <a:buSzPts val="1500"/>
              <a:buFont typeface="Calibri"/>
              <a:buChar char="●"/>
              <a:defRPr sz="2000">
                <a:latin typeface="Calibri"/>
                <a:ea typeface="Calibri"/>
                <a:cs typeface="Calibri"/>
                <a:sym typeface="Calibri"/>
              </a:defRPr>
            </a:lvl4pPr>
            <a:lvl5pPr marL="3047878" lvl="4" indent="-431783" rtl="0">
              <a:spcBef>
                <a:spcPts val="0"/>
              </a:spcBef>
              <a:spcAft>
                <a:spcPts val="0"/>
              </a:spcAft>
              <a:buSzPts val="1500"/>
              <a:buFont typeface="Calibri"/>
              <a:buChar char="○"/>
              <a:defRPr sz="2000">
                <a:latin typeface="Calibri"/>
                <a:ea typeface="Calibri"/>
                <a:cs typeface="Calibri"/>
                <a:sym typeface="Calibri"/>
              </a:defRPr>
            </a:lvl5pPr>
            <a:lvl6pPr marL="3657454" lvl="5" indent="-431783" rtl="0">
              <a:spcBef>
                <a:spcPts val="0"/>
              </a:spcBef>
              <a:spcAft>
                <a:spcPts val="0"/>
              </a:spcAft>
              <a:buSzPts val="1500"/>
              <a:buFont typeface="Calibri"/>
              <a:buChar char="■"/>
              <a:defRPr sz="2000">
                <a:latin typeface="Calibri"/>
                <a:ea typeface="Calibri"/>
                <a:cs typeface="Calibri"/>
                <a:sym typeface="Calibri"/>
              </a:defRPr>
            </a:lvl6pPr>
            <a:lvl7pPr marL="4267029" lvl="6" indent="-431783" rtl="0">
              <a:spcBef>
                <a:spcPts val="0"/>
              </a:spcBef>
              <a:spcAft>
                <a:spcPts val="0"/>
              </a:spcAft>
              <a:buSzPts val="1500"/>
              <a:buFont typeface="Calibri"/>
              <a:buChar char="●"/>
              <a:defRPr sz="2000">
                <a:latin typeface="Calibri"/>
                <a:ea typeface="Calibri"/>
                <a:cs typeface="Calibri"/>
                <a:sym typeface="Calibri"/>
              </a:defRPr>
            </a:lvl7pPr>
            <a:lvl8pPr marL="4876605" lvl="7" indent="-431783" rtl="0">
              <a:spcBef>
                <a:spcPts val="0"/>
              </a:spcBef>
              <a:spcAft>
                <a:spcPts val="0"/>
              </a:spcAft>
              <a:buSzPts val="1500"/>
              <a:buFont typeface="Calibri"/>
              <a:buChar char="○"/>
              <a:defRPr sz="2000">
                <a:latin typeface="Calibri"/>
                <a:ea typeface="Calibri"/>
                <a:cs typeface="Calibri"/>
                <a:sym typeface="Calibri"/>
              </a:defRPr>
            </a:lvl8pPr>
            <a:lvl9pPr marL="5486181" lvl="8" indent="-431783" rtl="0">
              <a:spcBef>
                <a:spcPts val="0"/>
              </a:spcBef>
              <a:spcAft>
                <a:spcPts val="0"/>
              </a:spcAft>
              <a:buSzPts val="1500"/>
              <a:buFont typeface="Calibri"/>
              <a:buChar char="■"/>
              <a:defRPr sz="2000">
                <a:latin typeface="Calibri"/>
                <a:ea typeface="Calibri"/>
                <a:cs typeface="Calibri"/>
                <a:sym typeface="Calibri"/>
              </a:defRPr>
            </a:lvl9pPr>
          </a:lstStyle>
          <a:p>
            <a:endParaRPr/>
          </a:p>
        </p:txBody>
      </p:sp>
    </p:spTree>
    <p:extLst>
      <p:ext uri="{BB962C8B-B14F-4D97-AF65-F5344CB8AC3E}">
        <p14:creationId xmlns:p14="http://schemas.microsoft.com/office/powerpoint/2010/main" val="305182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182880"/>
            <a:ext cx="12192000" cy="731600"/>
          </a:xfrm>
          <a:prstGeom prst="rect">
            <a:avLst/>
          </a:prstGeom>
          <a:noFill/>
          <a:ln>
            <a:noFill/>
          </a:ln>
        </p:spPr>
        <p:txBody>
          <a:bodyPr spcFirstLastPara="1" wrap="square" lIns="182875" tIns="91425" rIns="182875" bIns="91425" anchor="ctr" anchorCtr="0">
            <a:noAutofit/>
          </a:bodyPr>
          <a:lstStyle>
            <a:lvl1pPr marL="0" marR="0" lvl="0" indent="0" algn="l" rtl="0">
              <a:lnSpc>
                <a:spcPct val="100000"/>
              </a:lnSpc>
              <a:spcBef>
                <a:spcPts val="0"/>
              </a:spcBef>
              <a:spcAft>
                <a:spcPts val="0"/>
              </a:spcAft>
              <a:buClr>
                <a:schemeClr val="dk1"/>
              </a:buClr>
              <a:buSzPts val="3000"/>
              <a:buFont typeface="Calibri"/>
              <a:buNone/>
              <a:defRPr sz="3000">
                <a:solidFill>
                  <a:schemeClr val="dk1"/>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highlight>
                  <a:schemeClr val="dk1"/>
                </a:highlight>
              </a:defRPr>
            </a:lvl2pPr>
            <a:lvl3pPr lvl="2" rtl="0">
              <a:spcBef>
                <a:spcPts val="0"/>
              </a:spcBef>
              <a:spcAft>
                <a:spcPts val="0"/>
              </a:spcAft>
              <a:buClr>
                <a:schemeClr val="dk1"/>
              </a:buClr>
              <a:buSzPts val="2800"/>
              <a:buNone/>
              <a:defRPr sz="2800">
                <a:solidFill>
                  <a:schemeClr val="dk1"/>
                </a:solidFill>
                <a:highlight>
                  <a:schemeClr val="dk1"/>
                </a:highlight>
              </a:defRPr>
            </a:lvl3pPr>
            <a:lvl4pPr lvl="3" rtl="0">
              <a:spcBef>
                <a:spcPts val="0"/>
              </a:spcBef>
              <a:spcAft>
                <a:spcPts val="0"/>
              </a:spcAft>
              <a:buClr>
                <a:schemeClr val="dk1"/>
              </a:buClr>
              <a:buSzPts val="2800"/>
              <a:buNone/>
              <a:defRPr sz="2800">
                <a:solidFill>
                  <a:schemeClr val="dk1"/>
                </a:solidFill>
                <a:highlight>
                  <a:schemeClr val="dk1"/>
                </a:highlight>
              </a:defRPr>
            </a:lvl4pPr>
            <a:lvl5pPr lvl="4" rtl="0">
              <a:spcBef>
                <a:spcPts val="0"/>
              </a:spcBef>
              <a:spcAft>
                <a:spcPts val="0"/>
              </a:spcAft>
              <a:buClr>
                <a:schemeClr val="dk1"/>
              </a:buClr>
              <a:buSzPts val="2800"/>
              <a:buNone/>
              <a:defRPr sz="2800">
                <a:solidFill>
                  <a:schemeClr val="dk1"/>
                </a:solidFill>
                <a:highlight>
                  <a:schemeClr val="dk1"/>
                </a:highlight>
              </a:defRPr>
            </a:lvl5pPr>
            <a:lvl6pPr lvl="5" rtl="0">
              <a:spcBef>
                <a:spcPts val="0"/>
              </a:spcBef>
              <a:spcAft>
                <a:spcPts val="0"/>
              </a:spcAft>
              <a:buClr>
                <a:schemeClr val="dk1"/>
              </a:buClr>
              <a:buSzPts val="2800"/>
              <a:buNone/>
              <a:defRPr sz="2800">
                <a:solidFill>
                  <a:schemeClr val="dk1"/>
                </a:solidFill>
                <a:highlight>
                  <a:schemeClr val="dk1"/>
                </a:highlight>
              </a:defRPr>
            </a:lvl6pPr>
            <a:lvl7pPr lvl="6" rtl="0">
              <a:spcBef>
                <a:spcPts val="0"/>
              </a:spcBef>
              <a:spcAft>
                <a:spcPts val="0"/>
              </a:spcAft>
              <a:buClr>
                <a:schemeClr val="dk1"/>
              </a:buClr>
              <a:buSzPts val="2800"/>
              <a:buNone/>
              <a:defRPr sz="2800">
                <a:solidFill>
                  <a:schemeClr val="dk1"/>
                </a:solidFill>
                <a:highlight>
                  <a:schemeClr val="dk1"/>
                </a:highlight>
              </a:defRPr>
            </a:lvl7pPr>
            <a:lvl8pPr lvl="7" rtl="0">
              <a:spcBef>
                <a:spcPts val="0"/>
              </a:spcBef>
              <a:spcAft>
                <a:spcPts val="0"/>
              </a:spcAft>
              <a:buClr>
                <a:schemeClr val="dk1"/>
              </a:buClr>
              <a:buSzPts val="2800"/>
              <a:buNone/>
              <a:defRPr sz="2800">
                <a:solidFill>
                  <a:schemeClr val="dk1"/>
                </a:solidFill>
                <a:highlight>
                  <a:schemeClr val="dk1"/>
                </a:highlight>
              </a:defRPr>
            </a:lvl8pPr>
            <a:lvl9pPr lvl="8" rtl="0">
              <a:spcBef>
                <a:spcPts val="0"/>
              </a:spcBef>
              <a:spcAft>
                <a:spcPts val="0"/>
              </a:spcAft>
              <a:buClr>
                <a:schemeClr val="dk1"/>
              </a:buClr>
              <a:buSzPts val="2800"/>
              <a:buNone/>
              <a:defRPr sz="2800">
                <a:solidFill>
                  <a:schemeClr val="dk1"/>
                </a:solidFill>
                <a:highlight>
                  <a:schemeClr val="dk1"/>
                </a:highlight>
              </a:defRPr>
            </a:lvl9pPr>
          </a:lstStyle>
          <a:p>
            <a:endParaRPr/>
          </a:p>
        </p:txBody>
      </p:sp>
      <p:sp>
        <p:nvSpPr>
          <p:cNvPr id="7" name="Google Shape;7;p1"/>
          <p:cNvSpPr txBox="1">
            <a:spLocks noGrp="1"/>
          </p:cNvSpPr>
          <p:nvPr>
            <p:ph type="body" idx="1"/>
          </p:nvPr>
        </p:nvSpPr>
        <p:spPr>
          <a:xfrm>
            <a:off x="0" y="975360"/>
            <a:ext cx="12192000" cy="4876800"/>
          </a:xfrm>
          <a:prstGeom prst="rect">
            <a:avLst/>
          </a:prstGeom>
          <a:noFill/>
          <a:ln>
            <a:noFill/>
          </a:ln>
        </p:spPr>
        <p:txBody>
          <a:bodyPr spcFirstLastPara="1" wrap="square" lIns="182875" tIns="182875" rIns="182875" bIns="182875" anchor="t" anchorCtr="0">
            <a:noAutofit/>
          </a:bodyPr>
          <a:lstStyle>
            <a:lvl1pPr marL="457200" lvl="0" indent="-361950">
              <a:lnSpc>
                <a:spcPct val="115000"/>
              </a:lnSpc>
              <a:spcBef>
                <a:spcPts val="0"/>
              </a:spcBef>
              <a:spcAft>
                <a:spcPts val="0"/>
              </a:spcAft>
              <a:buClr>
                <a:schemeClr val="dk1"/>
              </a:buClr>
              <a:buSzPts val="2100"/>
              <a:buFont typeface="Calibri"/>
              <a:buChar char="●"/>
              <a:defRPr sz="2100">
                <a:solidFill>
                  <a:schemeClr val="dk1"/>
                </a:solidFill>
                <a:latin typeface="Calibri"/>
                <a:ea typeface="Calibri"/>
                <a:cs typeface="Calibri"/>
                <a:sym typeface="Calibri"/>
              </a:defRPr>
            </a:lvl1pPr>
            <a:lvl2pPr marL="914400" lvl="1"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2pPr>
            <a:lvl3pPr marL="1371600" lvl="2"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3pPr>
            <a:lvl4pPr marL="1828800" lvl="3"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4pPr>
            <a:lvl5pPr marL="2286000" lvl="4"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5pPr>
            <a:lvl6pPr marL="2743200" lvl="5"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6pPr>
            <a:lvl7pPr marL="3200400" lvl="6"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7pPr>
            <a:lvl8pPr marL="3657600" lvl="7"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8pPr>
            <a:lvl9pPr marL="4114800" lvl="8" indent="-336550">
              <a:lnSpc>
                <a:spcPct val="115000"/>
              </a:lnSpc>
              <a:spcBef>
                <a:spcPts val="0"/>
              </a:spcBef>
              <a:spcAft>
                <a:spcPts val="0"/>
              </a:spcAft>
              <a:buClr>
                <a:schemeClr val="dk1"/>
              </a:buClr>
              <a:buSzPts val="1700"/>
              <a:buFont typeface="Calibri"/>
              <a:buChar char="■"/>
              <a:defRPr sz="1700">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72" r:id="rId3"/>
    <p:sldLayoutId id="2147483671" r:id="rId4"/>
    <p:sldLayoutId id="2147483683" r:id="rId5"/>
    <p:sldLayoutId id="2147483673" r:id="rId6"/>
    <p:sldLayoutId id="2147483681" r:id="rId7"/>
    <p:sldLayoutId id="2147483685" r:id="rId8"/>
    <p:sldLayoutId id="2147483682" r:id="rId9"/>
    <p:sldLayoutId id="2147483675" r:id="rId10"/>
    <p:sldLayoutId id="2147483676" r:id="rId11"/>
    <p:sldLayoutId id="2147483677" r:id="rId12"/>
    <p:sldLayoutId id="2147483657" r:id="rId13"/>
    <p:sldLayoutId id="2147483678" r:id="rId14"/>
    <p:sldLayoutId id="214748368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E46962"/>
          </p15:clr>
        </p15:guide>
        <p15:guide id="2" pos="3840" userDrawn="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annette.childs@ade.arkansas.gov" TargetMode="External"/><Relationship Id="rId2" Type="http://schemas.openxmlformats.org/officeDocument/2006/relationships/hyperlink" Target="mailto:matthew.sutherlin@ade.arkansas.gov"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arkleg.state.ar.us/Acts/FTPDocument?path=%2FACTS%2F2025R%2FPublic%2F&amp;file=304.pdf&amp;ddBienniumSession=2025%2F2025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21F8F-9995-10A4-92DA-F72FCC0113A1}"/>
              </a:ext>
            </a:extLst>
          </p:cNvPr>
          <p:cNvSpPr>
            <a:spLocks noGrp="1"/>
          </p:cNvSpPr>
          <p:nvPr>
            <p:ph type="title"/>
          </p:nvPr>
        </p:nvSpPr>
        <p:spPr/>
        <p:txBody>
          <a:bodyPr/>
          <a:lstStyle/>
          <a:p>
            <a:r>
              <a:rPr lang="en-US"/>
              <a:t>Licensure Plans &amp; Exceptions</a:t>
            </a:r>
          </a:p>
        </p:txBody>
      </p:sp>
      <p:sp>
        <p:nvSpPr>
          <p:cNvPr id="5" name="Subtitle 4">
            <a:extLst>
              <a:ext uri="{FF2B5EF4-FFF2-40B4-BE49-F238E27FC236}">
                <a16:creationId xmlns:a16="http://schemas.microsoft.com/office/drawing/2014/main" id="{1CC54815-BC8F-B8D2-1723-983A39D6A199}"/>
              </a:ext>
            </a:extLst>
          </p:cNvPr>
          <p:cNvSpPr>
            <a:spLocks noGrp="1"/>
          </p:cNvSpPr>
          <p:nvPr>
            <p:ph type="subTitle" idx="1"/>
          </p:nvPr>
        </p:nvSpPr>
        <p:spPr/>
        <p:txBody>
          <a:bodyPr/>
          <a:lstStyle/>
          <a:p>
            <a:r>
              <a:rPr lang="en-US"/>
              <a:t>Karli </a:t>
            </a:r>
            <a:r>
              <a:rPr lang="en-US" err="1"/>
              <a:t>Saracini</a:t>
            </a:r>
            <a:r>
              <a:rPr lang="en-US"/>
              <a:t>, </a:t>
            </a:r>
          </a:p>
          <a:p>
            <a:r>
              <a:rPr lang="en-US"/>
              <a:t>Assistant Commissioner Educator Effectiveness &amp; Licensure </a:t>
            </a:r>
          </a:p>
        </p:txBody>
      </p:sp>
    </p:spTree>
    <p:extLst>
      <p:ext uri="{BB962C8B-B14F-4D97-AF65-F5344CB8AC3E}">
        <p14:creationId xmlns:p14="http://schemas.microsoft.com/office/powerpoint/2010/main" val="13189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434E-A018-DC29-12CC-F4C51B2F7020}"/>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8E28B745-526D-CBDE-8122-AE368ABD2F4D}"/>
              </a:ext>
            </a:extLst>
          </p:cNvPr>
          <p:cNvSpPr>
            <a:spLocks noGrp="1"/>
          </p:cNvSpPr>
          <p:nvPr>
            <p:ph type="subTitle" idx="13"/>
          </p:nvPr>
        </p:nvSpPr>
        <p:spPr/>
        <p:txBody>
          <a:bodyPr/>
          <a:lstStyle/>
          <a:p>
            <a:pPr marL="0" indent="0"/>
            <a:endParaRPr lang="en-US"/>
          </a:p>
        </p:txBody>
      </p:sp>
      <p:sp>
        <p:nvSpPr>
          <p:cNvPr id="3" name="Title 2">
            <a:extLst>
              <a:ext uri="{FF2B5EF4-FFF2-40B4-BE49-F238E27FC236}">
                <a16:creationId xmlns:a16="http://schemas.microsoft.com/office/drawing/2014/main" id="{571DB410-CD1E-FF29-19D1-AAFCC17D360C}"/>
              </a:ext>
            </a:extLst>
          </p:cNvPr>
          <p:cNvSpPr>
            <a:spLocks noGrp="1"/>
          </p:cNvSpPr>
          <p:nvPr>
            <p:ph type="title"/>
          </p:nvPr>
        </p:nvSpPr>
        <p:spPr/>
        <p:txBody>
          <a:bodyPr/>
          <a:lstStyle/>
          <a:p>
            <a:r>
              <a:rPr lang="en-US"/>
              <a:t>Licensure Exceptions</a:t>
            </a:r>
          </a:p>
        </p:txBody>
      </p:sp>
      <p:sp>
        <p:nvSpPr>
          <p:cNvPr id="4" name="Text Placeholder 3">
            <a:extLst>
              <a:ext uri="{FF2B5EF4-FFF2-40B4-BE49-F238E27FC236}">
                <a16:creationId xmlns:a16="http://schemas.microsoft.com/office/drawing/2014/main" id="{D6119C63-00E3-0DE2-98BD-78C74CF7F207}"/>
              </a:ext>
            </a:extLst>
          </p:cNvPr>
          <p:cNvSpPr>
            <a:spLocks noGrp="1"/>
          </p:cNvSpPr>
          <p:nvPr>
            <p:ph type="body" idx="1"/>
          </p:nvPr>
        </p:nvSpPr>
        <p:spPr/>
        <p:txBody>
          <a:bodyPr lIns="365760" tIns="91440" rIns="365760" bIns="365760"/>
          <a:lstStyle/>
          <a:p>
            <a:pPr rtl="0" fontAlgn="base"/>
            <a:r>
              <a:rPr lang="en-US" sz="1800" b="1">
                <a:solidFill>
                  <a:srgbClr val="000000"/>
                </a:solidFill>
                <a:latin typeface="Arial" panose="020B0604020202020204" pitchFamily="34" charset="0"/>
              </a:rPr>
              <a:t>The following licensure exceptions are still available. Please note the change to Long-Term Sub. </a:t>
            </a:r>
            <a:endParaRPr lang="en-US" sz="1800" b="1" i="0" u="none" strike="noStrike">
              <a:solidFill>
                <a:srgbClr val="000000"/>
              </a:solidFill>
              <a:effectLst/>
              <a:latin typeface="Arial" panose="020B0604020202020204" pitchFamily="34" charset="0"/>
            </a:endParaRPr>
          </a:p>
          <a:p>
            <a:pPr rtl="0" fontAlgn="base">
              <a:buFont typeface="Arial" panose="020B0604020202020204" pitchFamily="34" charset="0"/>
              <a:buChar char="•"/>
            </a:pPr>
            <a:r>
              <a:rPr lang="en-US" sz="1800" b="1" i="0" u="none" strike="noStrike">
                <a:solidFill>
                  <a:srgbClr val="000000"/>
                </a:solidFill>
                <a:effectLst/>
                <a:latin typeface="Arial" panose="020B0604020202020204" pitchFamily="34" charset="0"/>
              </a:rPr>
              <a:t>Aspiring Teacher Permit (ATP):</a:t>
            </a:r>
            <a:br>
              <a:rPr lang="en-US" sz="1800" b="1" i="0" u="none" strike="noStrike">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For candidates serving as teacher of record while completing a traditional internship through an approved Arkansas university</a:t>
            </a:r>
            <a:endParaRPr lang="en-US" sz="1800" b="1" i="0" u="none" strike="noStrike">
              <a:solidFill>
                <a:srgbClr val="000000"/>
              </a:solidFill>
              <a:effectLst/>
              <a:latin typeface="Arial" panose="020B0604020202020204" pitchFamily="34" charset="0"/>
            </a:endParaRPr>
          </a:p>
          <a:p>
            <a:pPr rtl="0" fontAlgn="base">
              <a:buFont typeface="Arial" panose="020B0604020202020204" pitchFamily="34" charset="0"/>
              <a:buChar char="•"/>
            </a:pPr>
            <a:r>
              <a:rPr lang="en-US" sz="1800" b="1" i="0" u="none" strike="noStrike">
                <a:solidFill>
                  <a:srgbClr val="000000"/>
                </a:solidFill>
                <a:effectLst/>
                <a:latin typeface="Arial" panose="020B0604020202020204" pitchFamily="34" charset="0"/>
              </a:rPr>
              <a:t>Long-Term Substitutes (LTS):</a:t>
            </a:r>
            <a:br>
              <a:rPr lang="en-US" sz="1800" b="1" i="0" u="none" strike="noStrike">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Allowed only under specific circumstances such as maternity leave, medical leave, catastrophic events, or military deployment. A true vacancy may not be filled with a long-term substitute. </a:t>
            </a:r>
            <a:endParaRPr lang="en-US" sz="1800" b="1" i="0" u="none" strike="noStrike">
              <a:solidFill>
                <a:srgbClr val="000000"/>
              </a:solidFill>
              <a:effectLst/>
              <a:latin typeface="Arial" panose="020B0604020202020204" pitchFamily="34" charset="0"/>
            </a:endParaRPr>
          </a:p>
          <a:p>
            <a:pPr rtl="0" fontAlgn="base">
              <a:buFont typeface="Arial" panose="020B0604020202020204" pitchFamily="34" charset="0"/>
              <a:buChar char="•"/>
            </a:pPr>
            <a:r>
              <a:rPr lang="en-US" sz="1800" b="1" i="0" u="none" strike="noStrike">
                <a:solidFill>
                  <a:srgbClr val="000000"/>
                </a:solidFill>
                <a:effectLst/>
                <a:latin typeface="Arial" panose="020B0604020202020204" pitchFamily="34" charset="0"/>
              </a:rPr>
              <a:t>Effective Teacher Licensure (ETL):</a:t>
            </a:r>
            <a:br>
              <a:rPr lang="en-US" sz="1800" b="1" i="0" u="none" strike="noStrike">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Permits a licensed teacher to teach one grade level above or below the grade in which they were evaluated as effective</a:t>
            </a:r>
            <a:endParaRPr lang="en-US" sz="1800" b="1"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7730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D1EF-218A-E83A-1197-DB028542C4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8F3395-49B0-0253-2E93-294F1A7E432C}"/>
              </a:ext>
            </a:extLst>
          </p:cNvPr>
          <p:cNvSpPr>
            <a:spLocks noGrp="1"/>
          </p:cNvSpPr>
          <p:nvPr>
            <p:ph type="subTitle" idx="1"/>
          </p:nvPr>
        </p:nvSpPr>
        <p:spPr/>
        <p:txBody>
          <a:bodyPr lIns="457200" tIns="457200" rIns="457200" bIns="457200"/>
          <a:lstStyle/>
          <a:p>
            <a:pPr marL="0" indent="0">
              <a:lnSpc>
                <a:spcPct val="100000"/>
              </a:lnSpc>
            </a:pPr>
            <a:r>
              <a:rPr lang="en-US" sz="2800"/>
              <a:t>For More Information on Licensure Plans Contact:</a:t>
            </a:r>
          </a:p>
          <a:p>
            <a:pPr marL="0" indent="0">
              <a:lnSpc>
                <a:spcPct val="100000"/>
              </a:lnSpc>
            </a:pPr>
            <a:r>
              <a:rPr lang="en-US" sz="2800"/>
              <a:t>Matthew Sutherlin, Director of Licensure and Ed Prep </a:t>
            </a:r>
            <a:r>
              <a:rPr lang="en-US" sz="2800">
                <a:hlinkClick r:id="rId2"/>
              </a:rPr>
              <a:t>matthew.sutherlin@ade.arkansas.gov</a:t>
            </a:r>
            <a:r>
              <a:rPr lang="en-US" sz="2800"/>
              <a:t> or</a:t>
            </a:r>
          </a:p>
          <a:p>
            <a:pPr marL="0" indent="0">
              <a:lnSpc>
                <a:spcPct val="100000"/>
              </a:lnSpc>
            </a:pPr>
            <a:r>
              <a:rPr lang="en-US" sz="2800"/>
              <a:t>Annette Childs, Coordinator of Licensure</a:t>
            </a:r>
            <a:br>
              <a:rPr lang="en-US" sz="2800"/>
            </a:br>
            <a:r>
              <a:rPr lang="en-US" sz="2800"/>
              <a:t> </a:t>
            </a:r>
            <a:r>
              <a:rPr lang="en-US" sz="2800">
                <a:hlinkClick r:id="rId3"/>
              </a:rPr>
              <a:t>annette.childs@ade.arkansas.gov</a:t>
            </a:r>
            <a:endParaRPr lang="en-US" sz="2800"/>
          </a:p>
          <a:p>
            <a:pPr marL="0" indent="0">
              <a:lnSpc>
                <a:spcPct val="100000"/>
              </a:lnSpc>
            </a:pPr>
            <a:endParaRPr lang="en-US"/>
          </a:p>
        </p:txBody>
      </p:sp>
    </p:spTree>
    <p:extLst>
      <p:ext uri="{BB962C8B-B14F-4D97-AF65-F5344CB8AC3E}">
        <p14:creationId xmlns:p14="http://schemas.microsoft.com/office/powerpoint/2010/main" val="350859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17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0411BB-EA6D-1E60-7B8A-CC022617D000}"/>
              </a:ext>
            </a:extLst>
          </p:cNvPr>
          <p:cNvSpPr>
            <a:spLocks noGrp="1"/>
          </p:cNvSpPr>
          <p:nvPr>
            <p:ph type="subTitle" idx="13"/>
          </p:nvPr>
        </p:nvSpPr>
        <p:spPr/>
        <p:txBody>
          <a:bodyPr/>
          <a:lstStyle/>
          <a:p>
            <a:r>
              <a:rPr lang="en-US"/>
              <a:t>Education Effectiveness and Licensure</a:t>
            </a:r>
          </a:p>
        </p:txBody>
      </p:sp>
      <p:sp>
        <p:nvSpPr>
          <p:cNvPr id="3" name="Title 2">
            <a:extLst>
              <a:ext uri="{FF2B5EF4-FFF2-40B4-BE49-F238E27FC236}">
                <a16:creationId xmlns:a16="http://schemas.microsoft.com/office/drawing/2014/main" id="{E1E5C55B-DCE8-4D72-28A7-822DF433C5C9}"/>
              </a:ext>
            </a:extLst>
          </p:cNvPr>
          <p:cNvSpPr>
            <a:spLocks noGrp="1"/>
          </p:cNvSpPr>
          <p:nvPr>
            <p:ph type="title"/>
          </p:nvPr>
        </p:nvSpPr>
        <p:spPr/>
        <p:txBody>
          <a:bodyPr/>
          <a:lstStyle/>
          <a:p>
            <a:r>
              <a:rPr lang="en-US"/>
              <a:t>Act 808</a:t>
            </a:r>
          </a:p>
        </p:txBody>
      </p:sp>
      <p:sp>
        <p:nvSpPr>
          <p:cNvPr id="4" name="Text Placeholder 3">
            <a:extLst>
              <a:ext uri="{FF2B5EF4-FFF2-40B4-BE49-F238E27FC236}">
                <a16:creationId xmlns:a16="http://schemas.microsoft.com/office/drawing/2014/main" id="{08EAC443-6D52-BC2B-9527-9F40E53B7292}"/>
              </a:ext>
            </a:extLst>
          </p:cNvPr>
          <p:cNvSpPr>
            <a:spLocks noGrp="1"/>
          </p:cNvSpPr>
          <p:nvPr>
            <p:ph type="body" idx="1"/>
          </p:nvPr>
        </p:nvSpPr>
        <p:spPr/>
        <p:txBody>
          <a:bodyPr/>
          <a:lstStyle/>
          <a:p>
            <a:pPr marL="457200" indent="-457200">
              <a:buFont typeface="+mj-lt"/>
              <a:buAutoNum type="arabicPeriod"/>
            </a:pPr>
            <a:r>
              <a:rPr lang="en-US"/>
              <a:t>NBCT-A person shall not be qualified to receive funds under this session if he or she has not satisfied the requirements of this section by July 1, 2025</a:t>
            </a:r>
          </a:p>
          <a:p>
            <a:pPr marL="1676351" lvl="1" indent="-457200"/>
            <a:r>
              <a:rPr lang="en-US"/>
              <a:t>Sunsetting in 2029</a:t>
            </a:r>
          </a:p>
          <a:p>
            <a:pPr marL="1676351" lvl="1" indent="-457200"/>
            <a:r>
              <a:rPr lang="en-US"/>
              <a:t>NBCT is a pathway to a Master Professional Designation</a:t>
            </a:r>
          </a:p>
          <a:p>
            <a:pPr marL="457200" indent="-457200">
              <a:buFont typeface="+mj-lt"/>
              <a:buAutoNum type="arabicPeriod"/>
            </a:pPr>
            <a:r>
              <a:rPr lang="en-US"/>
              <a:t>TESS-Annual Rating changed from every four years to yearly</a:t>
            </a:r>
          </a:p>
          <a:p>
            <a:pPr marL="1676351" lvl="1" indent="-457200"/>
            <a:r>
              <a:rPr lang="en-US"/>
              <a:t>For School Year 2025-2026 everyone will be required to have an annual rating </a:t>
            </a:r>
          </a:p>
          <a:p>
            <a:pPr marL="1676351" lvl="1" indent="-457200"/>
            <a:r>
              <a:rPr lang="en-US"/>
              <a:t>Annual rating means a formative or summative rating given at the end of each school year as reported in the state-approved evaluation system</a:t>
            </a:r>
          </a:p>
          <a:p>
            <a:pPr marL="457200" indent="-457200">
              <a:buFont typeface="+mj-lt"/>
              <a:buAutoNum type="arabicPeriod"/>
            </a:pPr>
            <a:endParaRPr lang="en-US"/>
          </a:p>
          <a:p>
            <a:pPr marL="457200" indent="-457200">
              <a:buFont typeface="+mj-lt"/>
              <a:buAutoNum type="arabicPeriod"/>
            </a:pPr>
            <a:endParaRPr lang="en-US"/>
          </a:p>
          <a:p>
            <a:pPr marL="457200" indent="-457200">
              <a:buFont typeface="+mj-lt"/>
              <a:buAutoNum type="arabicPeriod"/>
            </a:pPr>
            <a:endParaRPr lang="en-US"/>
          </a:p>
        </p:txBody>
      </p:sp>
    </p:spTree>
    <p:extLst>
      <p:ext uri="{BB962C8B-B14F-4D97-AF65-F5344CB8AC3E}">
        <p14:creationId xmlns:p14="http://schemas.microsoft.com/office/powerpoint/2010/main" val="32777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
            <a:extLst>
              <a:ext uri="{FF2B5EF4-FFF2-40B4-BE49-F238E27FC236}">
                <a16:creationId xmlns:a16="http://schemas.microsoft.com/office/drawing/2014/main" id="{2677CE4F-3FD6-9C5A-2B5A-89667AD1B33A}"/>
              </a:ext>
            </a:extLst>
          </p:cNvPr>
          <p:cNvSpPr>
            <a:spLocks noGrp="1"/>
          </p:cNvSpPr>
          <p:nvPr>
            <p:ph type="subTitle" idx="13"/>
          </p:nvPr>
        </p:nvSpPr>
        <p:spPr>
          <a:xfrm>
            <a:off x="0" y="1005840"/>
            <a:ext cx="10972800" cy="457199"/>
          </a:xfrm>
        </p:spPr>
        <p:txBody>
          <a:bodyPr/>
          <a:lstStyle/>
          <a:p>
            <a:r>
              <a:rPr lang="en-US"/>
              <a:t>Teacher Licensure Plans</a:t>
            </a:r>
          </a:p>
        </p:txBody>
      </p:sp>
      <p:sp>
        <p:nvSpPr>
          <p:cNvPr id="14" name="Title 2">
            <a:extLst>
              <a:ext uri="{FF2B5EF4-FFF2-40B4-BE49-F238E27FC236}">
                <a16:creationId xmlns:a16="http://schemas.microsoft.com/office/drawing/2014/main" id="{CF0DEC1A-DF00-D1DD-250F-5F4D8C672363}"/>
              </a:ext>
            </a:extLst>
          </p:cNvPr>
          <p:cNvSpPr>
            <a:spLocks noGrp="1"/>
          </p:cNvSpPr>
          <p:nvPr>
            <p:ph type="title"/>
          </p:nvPr>
        </p:nvSpPr>
        <p:spPr>
          <a:xfrm>
            <a:off x="-1" y="182960"/>
            <a:ext cx="10972800" cy="731520"/>
          </a:xfrm>
        </p:spPr>
        <p:txBody>
          <a:bodyPr/>
          <a:lstStyle/>
          <a:p>
            <a:r>
              <a:rPr lang="en-US"/>
              <a:t>ACT 304 </a:t>
            </a:r>
          </a:p>
        </p:txBody>
      </p:sp>
      <p:sp>
        <p:nvSpPr>
          <p:cNvPr id="16" name="Text Placeholder 3">
            <a:extLst>
              <a:ext uri="{FF2B5EF4-FFF2-40B4-BE49-F238E27FC236}">
                <a16:creationId xmlns:a16="http://schemas.microsoft.com/office/drawing/2014/main" id="{28854F83-B228-5045-6432-0A6B6549ABA6}"/>
              </a:ext>
            </a:extLst>
          </p:cNvPr>
          <p:cNvSpPr>
            <a:spLocks noGrp="1"/>
          </p:cNvSpPr>
          <p:nvPr>
            <p:ph type="body" idx="1"/>
          </p:nvPr>
        </p:nvSpPr>
        <p:spPr>
          <a:xfrm>
            <a:off x="0" y="1554330"/>
            <a:ext cx="12192000" cy="5303520"/>
          </a:xfrm>
        </p:spPr>
        <p:txBody>
          <a:bodyPr/>
          <a:lstStyle/>
          <a:p>
            <a:r>
              <a:rPr lang="en-US" sz="1800" b="0" i="0" u="none" strike="noStrike">
                <a:solidFill>
                  <a:srgbClr val="000000"/>
                </a:solidFill>
                <a:effectLst/>
                <a:latin typeface="Arial" panose="020B0604020202020204" pitchFamily="34" charset="0"/>
              </a:rPr>
              <a:t>Effective with the 2025–2026 school year, and in accordance with </a:t>
            </a:r>
            <a:r>
              <a:rPr lang="en-US" sz="1800" b="0" i="0" u="sng" strike="noStrike">
                <a:solidFill>
                  <a:srgbClr val="1155CC"/>
                </a:solidFill>
                <a:effectLst/>
                <a:latin typeface="Arial" panose="020B0604020202020204" pitchFamily="34" charset="0"/>
                <a:hlinkClick r:id="rId2"/>
              </a:rPr>
              <a:t>Act 304 </a:t>
            </a:r>
            <a:r>
              <a:rPr lang="en-US" sz="1800" b="0" i="0" u="none" strike="noStrike">
                <a:solidFill>
                  <a:srgbClr val="000000"/>
                </a:solidFill>
                <a:effectLst/>
                <a:latin typeface="Arial" panose="020B0604020202020204" pitchFamily="34" charset="0"/>
              </a:rPr>
              <a:t>of the 2025 legislative session, waivers of licensure will no longer be available for public school districts or charter schools. This includes the phasing out of Act 1240 Waivers, School of Innovation Waivers, and Emergency Teaching Permits, which will be replaced by Teacher Licensure Plans (TLP). </a:t>
            </a:r>
            <a:endParaRPr lang="en-US"/>
          </a:p>
        </p:txBody>
      </p:sp>
    </p:spTree>
    <p:extLst>
      <p:ext uri="{BB962C8B-B14F-4D97-AF65-F5344CB8AC3E}">
        <p14:creationId xmlns:p14="http://schemas.microsoft.com/office/powerpoint/2010/main" val="43375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0" name="Subtitle 9">
            <a:extLst>
              <a:ext uri="{FF2B5EF4-FFF2-40B4-BE49-F238E27FC236}">
                <a16:creationId xmlns:a16="http://schemas.microsoft.com/office/drawing/2014/main" id="{CFC580D3-1457-DCA3-C41D-10F13A0B607E}"/>
              </a:ext>
            </a:extLst>
          </p:cNvPr>
          <p:cNvSpPr>
            <a:spLocks noGrp="1"/>
          </p:cNvSpPr>
          <p:nvPr>
            <p:ph type="subTitle" idx="13"/>
          </p:nvPr>
        </p:nvSpPr>
        <p:spPr/>
        <p:txBody>
          <a:bodyPr/>
          <a:lstStyle/>
          <a:p>
            <a:pPr marL="0" indent="0"/>
            <a:r>
              <a:rPr lang="en-US"/>
              <a:t>Description</a:t>
            </a:r>
          </a:p>
        </p:txBody>
      </p:sp>
      <p:sp>
        <p:nvSpPr>
          <p:cNvPr id="2" name="Title 1">
            <a:extLst>
              <a:ext uri="{FF2B5EF4-FFF2-40B4-BE49-F238E27FC236}">
                <a16:creationId xmlns:a16="http://schemas.microsoft.com/office/drawing/2014/main" id="{EDB9D3CB-E72C-5820-ED98-E408122A642D}"/>
              </a:ext>
            </a:extLst>
          </p:cNvPr>
          <p:cNvSpPr>
            <a:spLocks noGrp="1"/>
          </p:cNvSpPr>
          <p:nvPr>
            <p:ph type="title"/>
          </p:nvPr>
        </p:nvSpPr>
        <p:spPr/>
        <p:txBody>
          <a:bodyPr/>
          <a:lstStyle/>
          <a:p>
            <a:r>
              <a:rPr lang="en-US"/>
              <a:t>What is a Teacher Licensure Plan?</a:t>
            </a:r>
          </a:p>
        </p:txBody>
      </p:sp>
      <p:sp>
        <p:nvSpPr>
          <p:cNvPr id="3" name="Text Placeholder 2">
            <a:extLst>
              <a:ext uri="{FF2B5EF4-FFF2-40B4-BE49-F238E27FC236}">
                <a16:creationId xmlns:a16="http://schemas.microsoft.com/office/drawing/2014/main" id="{79BB1070-56BF-3109-E772-654AAE43F713}"/>
              </a:ext>
            </a:extLst>
          </p:cNvPr>
          <p:cNvSpPr>
            <a:spLocks noGrp="1"/>
          </p:cNvSpPr>
          <p:nvPr>
            <p:ph type="body" idx="1"/>
          </p:nvPr>
        </p:nvSpPr>
        <p:spPr/>
        <p:txBody>
          <a:bodyPr lIns="365760" tIns="91440" rIns="365760" bIns="365760"/>
          <a:lstStyle/>
          <a:p>
            <a:pPr rtl="0">
              <a:buNone/>
            </a:pPr>
            <a:r>
              <a:rPr lang="en-US" sz="1800" b="1" i="0" u="none" strike="noStrike">
                <a:solidFill>
                  <a:srgbClr val="000000"/>
                </a:solidFill>
                <a:effectLst/>
                <a:latin typeface="Arial" panose="020B0604020202020204" pitchFamily="34" charset="0"/>
              </a:rPr>
              <a:t> A Teacher Licensure Plan is:</a:t>
            </a:r>
            <a:endParaRPr lang="en-US" b="0">
              <a:effectLst/>
            </a:endParaRP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Approved annually by the DESE Licensure Office</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Granted to both the individual and the district</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Limited to a maximum of three (3) years</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Tracked by the district, which is responsible for monitoring the individual's progress toward full licensure</a:t>
            </a:r>
          </a:p>
          <a:p>
            <a:pPr marL="0"/>
            <a:r>
              <a:rPr 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C64B11E3-C2DB-3C86-204C-E79FB8B3AD9D}"/>
            </a:ext>
          </a:extLst>
        </p:cNvPr>
        <p:cNvGrpSpPr/>
        <p:nvPr/>
      </p:nvGrpSpPr>
      <p:grpSpPr>
        <a:xfrm>
          <a:off x="0" y="0"/>
          <a:ext cx="0" cy="0"/>
          <a:chOff x="0" y="0"/>
          <a:chExt cx="0" cy="0"/>
        </a:xfrm>
      </p:grpSpPr>
      <p:sp>
        <p:nvSpPr>
          <p:cNvPr id="10" name="Subtitle 9">
            <a:extLst>
              <a:ext uri="{FF2B5EF4-FFF2-40B4-BE49-F238E27FC236}">
                <a16:creationId xmlns:a16="http://schemas.microsoft.com/office/drawing/2014/main" id="{7660A226-1C46-9810-5F8A-E78B65A83B7A}"/>
              </a:ext>
            </a:extLst>
          </p:cNvPr>
          <p:cNvSpPr>
            <a:spLocks noGrp="1"/>
          </p:cNvSpPr>
          <p:nvPr>
            <p:ph type="subTitle" idx="13"/>
          </p:nvPr>
        </p:nvSpPr>
        <p:spPr/>
        <p:txBody>
          <a:bodyPr/>
          <a:lstStyle/>
          <a:p>
            <a:pPr marL="0" indent="0"/>
            <a:r>
              <a:rPr lang="en-US"/>
              <a:t>Description</a:t>
            </a:r>
          </a:p>
        </p:txBody>
      </p:sp>
      <p:sp>
        <p:nvSpPr>
          <p:cNvPr id="2" name="Title 1">
            <a:extLst>
              <a:ext uri="{FF2B5EF4-FFF2-40B4-BE49-F238E27FC236}">
                <a16:creationId xmlns:a16="http://schemas.microsoft.com/office/drawing/2014/main" id="{9B4EB097-2E37-4944-500F-65BC45C30835}"/>
              </a:ext>
            </a:extLst>
          </p:cNvPr>
          <p:cNvSpPr>
            <a:spLocks noGrp="1"/>
          </p:cNvSpPr>
          <p:nvPr>
            <p:ph type="title"/>
          </p:nvPr>
        </p:nvSpPr>
        <p:spPr/>
        <p:txBody>
          <a:bodyPr/>
          <a:lstStyle/>
          <a:p>
            <a:r>
              <a:rPr lang="en-US"/>
              <a:t>Who is a Teacher Licensure Plan for?</a:t>
            </a:r>
          </a:p>
        </p:txBody>
      </p:sp>
      <p:sp>
        <p:nvSpPr>
          <p:cNvPr id="3" name="Text Placeholder 2">
            <a:extLst>
              <a:ext uri="{FF2B5EF4-FFF2-40B4-BE49-F238E27FC236}">
                <a16:creationId xmlns:a16="http://schemas.microsoft.com/office/drawing/2014/main" id="{07A890E5-8BEE-2212-A519-430EA1EFF5DA}"/>
              </a:ext>
            </a:extLst>
          </p:cNvPr>
          <p:cNvSpPr>
            <a:spLocks noGrp="1"/>
          </p:cNvSpPr>
          <p:nvPr>
            <p:ph type="body" idx="1"/>
          </p:nvPr>
        </p:nvSpPr>
        <p:spPr/>
        <p:txBody>
          <a:bodyPr lIns="365760" tIns="91440" rIns="365760" bIns="365760"/>
          <a:lstStyle/>
          <a:p>
            <a:pPr rtl="0">
              <a:buNone/>
            </a:pPr>
            <a:r>
              <a:rPr lang="en-US" sz="1800" b="1" i="0" u="none" strike="noStrike">
                <a:solidFill>
                  <a:srgbClr val="000000"/>
                </a:solidFill>
                <a:effectLst/>
                <a:latin typeface="Arial" panose="020B0604020202020204" pitchFamily="34" charset="0"/>
              </a:rPr>
              <a:t>A Teacher Licensure Plan is for:</a:t>
            </a:r>
            <a:endParaRPr lang="en-US" sz="1600" b="0">
              <a:effectLst/>
            </a:endParaRP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Any individual teaching in a public or charter school who does not hold a current teaching license</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Any individual who is serving as a school counselor or library media specialist who does not hold a license.</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Any licensed educator teaching outside their licensed content area</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Any educator who is not eligible for a provisional license</a:t>
            </a:r>
          </a:p>
        </p:txBody>
      </p:sp>
    </p:spTree>
    <p:extLst>
      <p:ext uri="{BB962C8B-B14F-4D97-AF65-F5344CB8AC3E}">
        <p14:creationId xmlns:p14="http://schemas.microsoft.com/office/powerpoint/2010/main" val="51018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9843C-39B0-BF37-7A0A-49AB3F89206D}"/>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5C5EFFF0-E837-47EC-658B-65C81DEA0F68}"/>
              </a:ext>
            </a:extLst>
          </p:cNvPr>
          <p:cNvSpPr>
            <a:spLocks noGrp="1"/>
          </p:cNvSpPr>
          <p:nvPr>
            <p:ph type="subTitle" idx="13"/>
          </p:nvPr>
        </p:nvSpPr>
        <p:spPr/>
        <p:txBody>
          <a:bodyPr/>
          <a:lstStyle/>
          <a:p>
            <a:pPr marL="0" indent="0"/>
            <a:r>
              <a:rPr lang="en-US"/>
              <a:t>Requirements</a:t>
            </a:r>
          </a:p>
        </p:txBody>
      </p:sp>
      <p:sp>
        <p:nvSpPr>
          <p:cNvPr id="3" name="Title 2">
            <a:extLst>
              <a:ext uri="{FF2B5EF4-FFF2-40B4-BE49-F238E27FC236}">
                <a16:creationId xmlns:a16="http://schemas.microsoft.com/office/drawing/2014/main" id="{DC79BBA7-21D1-D1CA-E029-9F899A220E80}"/>
              </a:ext>
            </a:extLst>
          </p:cNvPr>
          <p:cNvSpPr>
            <a:spLocks noGrp="1"/>
          </p:cNvSpPr>
          <p:nvPr>
            <p:ph type="title"/>
          </p:nvPr>
        </p:nvSpPr>
        <p:spPr/>
        <p:txBody>
          <a:bodyPr/>
          <a:lstStyle/>
          <a:p>
            <a:r>
              <a:rPr lang="en-US"/>
              <a:t>Who is Eligible for a Teacher Licensure Plan?</a:t>
            </a:r>
          </a:p>
        </p:txBody>
      </p:sp>
      <p:sp>
        <p:nvSpPr>
          <p:cNvPr id="4" name="Text Placeholder 3">
            <a:extLst>
              <a:ext uri="{FF2B5EF4-FFF2-40B4-BE49-F238E27FC236}">
                <a16:creationId xmlns:a16="http://schemas.microsoft.com/office/drawing/2014/main" id="{6EB08719-DD15-BCEA-3A86-CBFE43C9FA6F}"/>
              </a:ext>
            </a:extLst>
          </p:cNvPr>
          <p:cNvSpPr>
            <a:spLocks noGrp="1"/>
          </p:cNvSpPr>
          <p:nvPr>
            <p:ph type="body" idx="1"/>
          </p:nvPr>
        </p:nvSpPr>
        <p:spPr/>
        <p:txBody>
          <a:bodyPr lIns="365760" tIns="91440" rIns="365760" bIns="365760"/>
          <a:lstStyle/>
          <a:p>
            <a:pPr rtl="0">
              <a:buNone/>
            </a:pPr>
            <a:r>
              <a:rPr lang="en-US" sz="1800" b="1" i="0" u="none" strike="noStrike">
                <a:solidFill>
                  <a:srgbClr val="000000"/>
                </a:solidFill>
                <a:effectLst/>
                <a:latin typeface="Arial" panose="020B0604020202020204" pitchFamily="34" charset="0"/>
              </a:rPr>
              <a:t>To be eligible for a Teacher Licensure Plan, individuals must:</a:t>
            </a:r>
            <a:endParaRPr lang="en-US" sz="3200" b="0">
              <a:effectLst/>
            </a:endParaRP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Pass all required Arkansas background checks within the last year</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Hold a bachelor’s degree or higher</a:t>
            </a:r>
          </a:p>
          <a:p>
            <a:pPr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Submit a completed Arkansas Qualified Teacher Licensure Plan (AQTLP) form if teaching a core subject: Math, English Language Arts, Science, Social Studies</a:t>
            </a:r>
          </a:p>
        </p:txBody>
      </p:sp>
    </p:spTree>
    <p:extLst>
      <p:ext uri="{BB962C8B-B14F-4D97-AF65-F5344CB8AC3E}">
        <p14:creationId xmlns:p14="http://schemas.microsoft.com/office/powerpoint/2010/main" val="347022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D6F7-2471-97A7-2FB5-5D2B699962CA}"/>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B8301A3C-A369-030D-9CDA-FA3D0C5FC850}"/>
              </a:ext>
            </a:extLst>
          </p:cNvPr>
          <p:cNvSpPr>
            <a:spLocks noGrp="1"/>
          </p:cNvSpPr>
          <p:nvPr>
            <p:ph type="subTitle" idx="13"/>
          </p:nvPr>
        </p:nvSpPr>
        <p:spPr/>
        <p:txBody>
          <a:bodyPr/>
          <a:lstStyle/>
          <a:p>
            <a:pPr marL="0" indent="0"/>
            <a:r>
              <a:rPr lang="en-US"/>
              <a:t>Licensure Plans</a:t>
            </a:r>
          </a:p>
        </p:txBody>
      </p:sp>
      <p:sp>
        <p:nvSpPr>
          <p:cNvPr id="3" name="Title 2">
            <a:extLst>
              <a:ext uri="{FF2B5EF4-FFF2-40B4-BE49-F238E27FC236}">
                <a16:creationId xmlns:a16="http://schemas.microsoft.com/office/drawing/2014/main" id="{1CB6B969-DD91-EC4A-EB2A-E625AF897E53}"/>
              </a:ext>
            </a:extLst>
          </p:cNvPr>
          <p:cNvSpPr>
            <a:spLocks noGrp="1"/>
          </p:cNvSpPr>
          <p:nvPr>
            <p:ph type="title"/>
          </p:nvPr>
        </p:nvSpPr>
        <p:spPr/>
        <p:txBody>
          <a:bodyPr/>
          <a:lstStyle/>
          <a:p>
            <a:r>
              <a:rPr lang="en-US"/>
              <a:t>Licensure Plans to Add Areas </a:t>
            </a:r>
          </a:p>
        </p:txBody>
      </p:sp>
      <p:sp>
        <p:nvSpPr>
          <p:cNvPr id="4" name="Text Placeholder 3">
            <a:extLst>
              <a:ext uri="{FF2B5EF4-FFF2-40B4-BE49-F238E27FC236}">
                <a16:creationId xmlns:a16="http://schemas.microsoft.com/office/drawing/2014/main" id="{72866AC8-E002-39A2-724D-C536C21F53F3}"/>
              </a:ext>
            </a:extLst>
          </p:cNvPr>
          <p:cNvSpPr>
            <a:spLocks noGrp="1"/>
          </p:cNvSpPr>
          <p:nvPr>
            <p:ph type="body" idx="1"/>
          </p:nvPr>
        </p:nvSpPr>
        <p:spPr/>
        <p:txBody>
          <a:bodyPr lIns="365760" tIns="91440" rIns="365760" bIns="365760"/>
          <a:lstStyle/>
          <a:p>
            <a:pPr rtl="0" fontAlgn="base">
              <a:buFont typeface="Arial" panose="020B0604020202020204" pitchFamily="34" charset="0"/>
              <a:buChar char="•"/>
            </a:pPr>
            <a:r>
              <a:rPr lang="en-US" sz="1800" b="1" i="0" u="none" strike="noStrike">
                <a:solidFill>
                  <a:srgbClr val="000000"/>
                </a:solidFill>
                <a:effectLst/>
                <a:latin typeface="Arial" panose="020B0604020202020204" pitchFamily="34" charset="0"/>
              </a:rPr>
              <a:t>Additional Licensure Plan (ALP) </a:t>
            </a:r>
            <a:r>
              <a:rPr lang="en-US" sz="1800" b="0" i="0" u="none" strike="noStrike">
                <a:solidFill>
                  <a:srgbClr val="000000"/>
                </a:solidFill>
                <a:effectLst/>
                <a:latin typeface="Arial" panose="020B0604020202020204" pitchFamily="34" charset="0"/>
              </a:rPr>
              <a:t>for licensed individuals (standard or provisional) teaching outside their content area while completing additional program requirements</a:t>
            </a:r>
            <a:endParaRPr lang="en-US" sz="1800" b="1" i="0" u="none" strike="noStrike">
              <a:solidFill>
                <a:srgbClr val="000000"/>
              </a:solidFill>
              <a:effectLst/>
              <a:latin typeface="Arial" panose="020B0604020202020204" pitchFamily="34" charset="0"/>
            </a:endParaRPr>
          </a:p>
          <a:p>
            <a:pPr rtl="0" fontAlgn="base">
              <a:buFont typeface="Arial" panose="020B0604020202020204" pitchFamily="34" charset="0"/>
              <a:buChar char="•"/>
            </a:pPr>
            <a:r>
              <a:rPr lang="en-US" sz="1800" b="1" i="0" u="none" strike="noStrike">
                <a:solidFill>
                  <a:srgbClr val="000000"/>
                </a:solidFill>
                <a:effectLst/>
                <a:latin typeface="Arial" panose="020B0604020202020204" pitchFamily="34" charset="0"/>
              </a:rPr>
              <a:t>Administrator Licensure Completion Plan (ALCP) </a:t>
            </a:r>
            <a:r>
              <a:rPr lang="en-US" sz="1800" b="0" i="0" u="none" strike="noStrike">
                <a:solidFill>
                  <a:srgbClr val="000000"/>
                </a:solidFill>
                <a:effectLst/>
                <a:latin typeface="Arial" panose="020B0604020202020204" pitchFamily="34" charset="0"/>
              </a:rPr>
              <a:t>for licensed individuals serving in administrative roles while completing administrator licensure requirements</a:t>
            </a:r>
            <a:endParaRPr lang="en-US" sz="1800" b="1"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75362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Down 11">
            <a:extLst>
              <a:ext uri="{FF2B5EF4-FFF2-40B4-BE49-F238E27FC236}">
                <a16:creationId xmlns:a16="http://schemas.microsoft.com/office/drawing/2014/main" id="{557F8426-15A4-B5B0-8EE6-E36C4EEE6F6F}"/>
              </a:ext>
            </a:extLst>
          </p:cNvPr>
          <p:cNvSpPr/>
          <p:nvPr/>
        </p:nvSpPr>
        <p:spPr>
          <a:xfrm>
            <a:off x="5595216" y="2096768"/>
            <a:ext cx="405711" cy="1436720"/>
          </a:xfrm>
          <a:prstGeom prst="downArrow">
            <a:avLst/>
          </a:prstGeom>
          <a:solidFill>
            <a:schemeClr val="bg2"/>
          </a:solidFill>
          <a:ln>
            <a:solidFill>
              <a:schemeClr val="bg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026893A-7D5D-5666-9292-B02138044139}"/>
              </a:ext>
            </a:extLst>
          </p:cNvPr>
          <p:cNvSpPr/>
          <p:nvPr/>
        </p:nvSpPr>
        <p:spPr>
          <a:xfrm>
            <a:off x="7422395" y="2488777"/>
            <a:ext cx="405711" cy="1436720"/>
          </a:xfrm>
          <a:prstGeom prst="downArrow">
            <a:avLst/>
          </a:prstGeom>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5253C7F-2F29-4858-5958-F2A71DE581FD}"/>
              </a:ext>
            </a:extLst>
          </p:cNvPr>
          <p:cNvSpPr/>
          <p:nvPr/>
        </p:nvSpPr>
        <p:spPr>
          <a:xfrm>
            <a:off x="3687877" y="2494919"/>
            <a:ext cx="405711" cy="1436720"/>
          </a:xfrm>
          <a:prstGeom prst="downArrow">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77F7F7F-2EB2-489E-C89D-87929F303FA1}"/>
              </a:ext>
            </a:extLst>
          </p:cNvPr>
          <p:cNvSpPr>
            <a:spLocks noGrp="1"/>
          </p:cNvSpPr>
          <p:nvPr>
            <p:ph type="title"/>
          </p:nvPr>
        </p:nvSpPr>
        <p:spPr/>
        <p:txBody>
          <a:bodyPr/>
          <a:lstStyle/>
          <a:p>
            <a:r>
              <a:rPr lang="en-US"/>
              <a:t>Teacher Licensure Plans</a:t>
            </a:r>
          </a:p>
        </p:txBody>
      </p:sp>
      <p:sp>
        <p:nvSpPr>
          <p:cNvPr id="4" name="Text Placeholder 3">
            <a:extLst>
              <a:ext uri="{FF2B5EF4-FFF2-40B4-BE49-F238E27FC236}">
                <a16:creationId xmlns:a16="http://schemas.microsoft.com/office/drawing/2014/main" id="{E2BD31C0-A6CA-FA82-FC91-0BF50A9F9EE1}"/>
              </a:ext>
            </a:extLst>
          </p:cNvPr>
          <p:cNvSpPr>
            <a:spLocks noGrp="1"/>
          </p:cNvSpPr>
          <p:nvPr>
            <p:ph type="body" idx="1"/>
          </p:nvPr>
        </p:nvSpPr>
        <p:spPr>
          <a:xfrm>
            <a:off x="179881" y="3576653"/>
            <a:ext cx="12191999" cy="5852160"/>
          </a:xfrm>
        </p:spPr>
        <p:txBody>
          <a:bodyPr lIns="365760" tIns="91440" rIns="365760" bIns="365760"/>
          <a:lstStyle/>
          <a:p>
            <a:pPr marL="0"/>
            <a:endParaRPr lang="en-US"/>
          </a:p>
        </p:txBody>
      </p:sp>
      <p:sp>
        <p:nvSpPr>
          <p:cNvPr id="2" name="Block Arc 1">
            <a:extLst>
              <a:ext uri="{FF2B5EF4-FFF2-40B4-BE49-F238E27FC236}">
                <a16:creationId xmlns:a16="http://schemas.microsoft.com/office/drawing/2014/main" id="{5E882AE2-84DC-B5B1-4C79-7488627239AE}"/>
              </a:ext>
            </a:extLst>
          </p:cNvPr>
          <p:cNvSpPr/>
          <p:nvPr/>
        </p:nvSpPr>
        <p:spPr>
          <a:xfrm>
            <a:off x="2264612" y="991360"/>
            <a:ext cx="7066920" cy="4620445"/>
          </a:xfrm>
          <a:prstGeom prst="blockArc">
            <a:avLst/>
          </a:prstGeom>
          <a:solidFill>
            <a:schemeClr val="bg1">
              <a:lumMod val="90000"/>
            </a:schemeClr>
          </a:solidFill>
          <a:ln>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80F736C-D631-87D1-B9D8-71BD870B738F}"/>
              </a:ext>
            </a:extLst>
          </p:cNvPr>
          <p:cNvSpPr/>
          <p:nvPr/>
        </p:nvSpPr>
        <p:spPr>
          <a:xfrm rot="228047">
            <a:off x="1649241" y="1573965"/>
            <a:ext cx="8297660" cy="6848322"/>
          </a:xfrm>
          <a:prstGeom prst="rect">
            <a:avLst/>
          </a:prstGeom>
          <a:noFill/>
          <a:ln>
            <a:noFill/>
          </a:ln>
        </p:spPr>
        <p:txBody>
          <a:bodyPr wrap="none" lIns="91440" tIns="45720" rIns="91440" bIns="45720">
            <a:prstTxWarp prst="textArchUp">
              <a:avLst/>
            </a:prstTxWarp>
            <a:spAutoFit/>
          </a:bodyPr>
          <a:lstStyle/>
          <a:p>
            <a:pPr algn="ctr"/>
            <a:r>
              <a:rPr lang="en-US" sz="3600" b="1" cap="none" spc="0">
                <a:ln w="10160">
                  <a:solidFill>
                    <a:schemeClr val="accent5"/>
                  </a:solidFill>
                  <a:prstDash val="solid"/>
                </a:ln>
                <a:solidFill>
                  <a:schemeClr val="bg2"/>
                </a:solidFill>
                <a:effectLst>
                  <a:outerShdw blurRad="38100" dist="22860" dir="5400000" algn="tl" rotWithShape="0">
                    <a:srgbClr val="000000">
                      <a:alpha val="30000"/>
                    </a:srgbClr>
                  </a:outerShdw>
                </a:effectLst>
                <a:latin typeface="Aptos Black" panose="020F0502020204030204" pitchFamily="34" charset="0"/>
                <a:ea typeface="ADLaM Display" panose="020F0502020204030204" pitchFamily="2" charset="0"/>
                <a:cs typeface="ADLaM Display" panose="020F0502020204030204" pitchFamily="2" charset="0"/>
              </a:rPr>
              <a:t>Teacher Licensure Plans</a:t>
            </a:r>
          </a:p>
        </p:txBody>
      </p:sp>
      <p:sp>
        <p:nvSpPr>
          <p:cNvPr id="14" name="Rectangle 13">
            <a:extLst>
              <a:ext uri="{FF2B5EF4-FFF2-40B4-BE49-F238E27FC236}">
                <a16:creationId xmlns:a16="http://schemas.microsoft.com/office/drawing/2014/main" id="{C24EF75B-AB75-CC27-3EF7-A1220D42B020}"/>
              </a:ext>
            </a:extLst>
          </p:cNvPr>
          <p:cNvSpPr/>
          <p:nvPr/>
        </p:nvSpPr>
        <p:spPr>
          <a:xfrm>
            <a:off x="2972584" y="3925497"/>
            <a:ext cx="1836295" cy="2665251"/>
          </a:xfrm>
          <a:prstGeom prst="rect">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7129C4-4C2E-90BE-1AD0-52F6856470EE}"/>
              </a:ext>
            </a:extLst>
          </p:cNvPr>
          <p:cNvSpPr/>
          <p:nvPr/>
        </p:nvSpPr>
        <p:spPr>
          <a:xfrm>
            <a:off x="4910906" y="3522567"/>
            <a:ext cx="1836295" cy="2665251"/>
          </a:xfrm>
          <a:prstGeom prst="rect">
            <a:avLst/>
          </a:prstGeom>
          <a:solidFill>
            <a:schemeClr val="bg2"/>
          </a:solidFill>
          <a:ln>
            <a:solidFill>
              <a:schemeClr val="bg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CA86AAA4-2987-A018-94A1-D895FF749779}"/>
              </a:ext>
            </a:extLst>
          </p:cNvPr>
          <p:cNvSpPr/>
          <p:nvPr/>
        </p:nvSpPr>
        <p:spPr>
          <a:xfrm>
            <a:off x="6828016" y="3925497"/>
            <a:ext cx="1836295" cy="2665251"/>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E532CC3-0B31-D067-0D46-09E3837DB797}"/>
              </a:ext>
            </a:extLst>
          </p:cNvPr>
          <p:cNvSpPr txBox="1"/>
          <p:nvPr/>
        </p:nvSpPr>
        <p:spPr>
          <a:xfrm>
            <a:off x="3185410" y="4414603"/>
            <a:ext cx="1491521" cy="181626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u="sng">
                <a:solidFill>
                  <a:schemeClr val="bg1"/>
                </a:solidFill>
              </a:rPr>
              <a:t>Teacher Licensure Plan </a:t>
            </a:r>
          </a:p>
          <a:p>
            <a:r>
              <a:rPr lang="en-US">
                <a:solidFill>
                  <a:schemeClr val="bg1"/>
                </a:solidFill>
              </a:rPr>
              <a:t>For Unlicensed Teachers</a:t>
            </a:r>
          </a:p>
        </p:txBody>
      </p:sp>
      <p:sp>
        <p:nvSpPr>
          <p:cNvPr id="19" name="TextBox 18">
            <a:extLst>
              <a:ext uri="{FF2B5EF4-FFF2-40B4-BE49-F238E27FC236}">
                <a16:creationId xmlns:a16="http://schemas.microsoft.com/office/drawing/2014/main" id="{678221D9-52B6-5F33-9D0D-5A533122589C}"/>
              </a:ext>
            </a:extLst>
          </p:cNvPr>
          <p:cNvSpPr txBox="1"/>
          <p:nvPr/>
        </p:nvSpPr>
        <p:spPr>
          <a:xfrm>
            <a:off x="4966268" y="3835315"/>
            <a:ext cx="1688431" cy="203132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1800" b="1" u="sng">
                <a:solidFill>
                  <a:schemeClr val="bg1"/>
                </a:solidFill>
              </a:rPr>
              <a:t>Additional Licensure Plan</a:t>
            </a:r>
          </a:p>
          <a:p>
            <a:pPr algn="ctr"/>
            <a:r>
              <a:rPr lang="en-US" sz="1800">
                <a:solidFill>
                  <a:schemeClr val="bg1"/>
                </a:solidFill>
              </a:rPr>
              <a:t>For Licensed Teachers Teaching Out of Area</a:t>
            </a:r>
          </a:p>
        </p:txBody>
      </p:sp>
      <p:sp>
        <p:nvSpPr>
          <p:cNvPr id="20" name="TextBox 19">
            <a:extLst>
              <a:ext uri="{FF2B5EF4-FFF2-40B4-BE49-F238E27FC236}">
                <a16:creationId xmlns:a16="http://schemas.microsoft.com/office/drawing/2014/main" id="{5F619608-6D73-8418-2E87-A3A5F9CB3A8D}"/>
              </a:ext>
            </a:extLst>
          </p:cNvPr>
          <p:cNvSpPr txBox="1"/>
          <p:nvPr/>
        </p:nvSpPr>
        <p:spPr>
          <a:xfrm>
            <a:off x="6920430" y="3983619"/>
            <a:ext cx="1693892" cy="239091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1800" b="1" u="sng">
                <a:solidFill>
                  <a:schemeClr val="bg1"/>
                </a:solidFill>
              </a:rPr>
              <a:t>Administrator Licensure Completion Plan</a:t>
            </a:r>
          </a:p>
          <a:p>
            <a:r>
              <a:rPr lang="en-US" sz="1800">
                <a:solidFill>
                  <a:schemeClr val="bg1"/>
                </a:solidFill>
              </a:rPr>
              <a:t>For Licensed Teachers Serving as an Administrator</a:t>
            </a:r>
          </a:p>
        </p:txBody>
      </p:sp>
    </p:spTree>
    <p:extLst>
      <p:ext uri="{BB962C8B-B14F-4D97-AF65-F5344CB8AC3E}">
        <p14:creationId xmlns:p14="http://schemas.microsoft.com/office/powerpoint/2010/main" val="342818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20B3A93-244A-0E77-E73B-47E237F8C323}"/>
              </a:ext>
            </a:extLst>
          </p:cNvPr>
          <p:cNvSpPr>
            <a:spLocks noGrp="1"/>
          </p:cNvSpPr>
          <p:nvPr>
            <p:ph type="subTitle" idx="13"/>
          </p:nvPr>
        </p:nvSpPr>
        <p:spPr/>
        <p:txBody>
          <a:bodyPr/>
          <a:lstStyle/>
          <a:p>
            <a:pPr marL="0" indent="0"/>
            <a:endParaRPr lang="en-US"/>
          </a:p>
        </p:txBody>
      </p:sp>
      <p:sp>
        <p:nvSpPr>
          <p:cNvPr id="3" name="Title 2">
            <a:extLst>
              <a:ext uri="{FF2B5EF4-FFF2-40B4-BE49-F238E27FC236}">
                <a16:creationId xmlns:a16="http://schemas.microsoft.com/office/drawing/2014/main" id="{BAA1FB22-BD52-F948-07C7-50CD18D04DD5}"/>
              </a:ext>
            </a:extLst>
          </p:cNvPr>
          <p:cNvSpPr>
            <a:spLocks noGrp="1"/>
          </p:cNvSpPr>
          <p:nvPr>
            <p:ph type="title"/>
          </p:nvPr>
        </p:nvSpPr>
        <p:spPr/>
        <p:txBody>
          <a:bodyPr/>
          <a:lstStyle/>
          <a:p>
            <a:r>
              <a:rPr lang="en-US"/>
              <a:t>IMPORTANT NOTES</a:t>
            </a:r>
          </a:p>
        </p:txBody>
      </p:sp>
      <p:sp>
        <p:nvSpPr>
          <p:cNvPr id="4" name="Text Placeholder 3">
            <a:extLst>
              <a:ext uri="{FF2B5EF4-FFF2-40B4-BE49-F238E27FC236}">
                <a16:creationId xmlns:a16="http://schemas.microsoft.com/office/drawing/2014/main" id="{279A8A20-34D9-F07C-2AE3-72AD8DED8774}"/>
              </a:ext>
            </a:extLst>
          </p:cNvPr>
          <p:cNvSpPr>
            <a:spLocks noGrp="1"/>
          </p:cNvSpPr>
          <p:nvPr>
            <p:ph type="body" idx="1"/>
          </p:nvPr>
        </p:nvSpPr>
        <p:spPr/>
        <p:txBody>
          <a:bodyPr lIns="365760" tIns="91440" rIns="365760" bIns="365760"/>
          <a:lstStyle/>
          <a:p>
            <a:pPr rtl="0">
              <a:buNone/>
            </a:pPr>
            <a:r>
              <a:rPr lang="en-US" sz="2400" b="1" i="0" u="none" strike="noStrike">
                <a:solidFill>
                  <a:srgbClr val="000000"/>
                </a:solidFill>
                <a:effectLst/>
                <a:latin typeface="Arial" panose="020B0604020202020204" pitchFamily="34" charset="0"/>
              </a:rPr>
              <a:t>Important Notes:</a:t>
            </a:r>
            <a:endParaRPr lang="en-US" sz="2400" b="0">
              <a:effectLst/>
            </a:endParaRPr>
          </a:p>
          <a:p>
            <a:pPr rtl="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Only one (1) licensure plan awarded per individual</a:t>
            </a:r>
          </a:p>
          <a:p>
            <a:pPr marL="742950" lvl="1" indent="-285750" rtl="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 Multiple areas may be awarded</a:t>
            </a:r>
          </a:p>
          <a:p>
            <a:pPr rtl="0" fontAlgn="base">
              <a:buFont typeface="Arial" panose="020B0604020202020204" pitchFamily="34" charset="0"/>
              <a:buChar char="•"/>
            </a:pPr>
            <a:r>
              <a:rPr lang="en-US" sz="2400" b="1" i="0" u="sng" strike="noStrike">
                <a:solidFill>
                  <a:srgbClr val="000000"/>
                </a:solidFill>
                <a:effectLst/>
                <a:latin typeface="Arial" panose="020B0604020202020204" pitchFamily="34" charset="0"/>
              </a:rPr>
              <a:t>Exemption: Charter schools with an active charter contract until the contract’s expiration</a:t>
            </a:r>
            <a:endParaRPr lang="en-US" sz="2400" b="1"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596529162"/>
      </p:ext>
    </p:extLst>
  </p:cSld>
  <p:clrMapOvr>
    <a:masterClrMapping/>
  </p:clrMapOvr>
</p:sld>
</file>

<file path=ppt/theme/theme1.xml><?xml version="1.0" encoding="utf-8"?>
<a:theme xmlns:a="http://schemas.openxmlformats.org/drawingml/2006/main" name="DESE Slideshow Template">
  <a:themeElements>
    <a:clrScheme name="DESE Palette">
      <a:dk1>
        <a:srgbClr val="333333"/>
      </a:dk1>
      <a:lt1>
        <a:srgbClr val="EEEEEE"/>
      </a:lt1>
      <a:dk2>
        <a:srgbClr val="002F87"/>
      </a:dk2>
      <a:lt2>
        <a:srgbClr val="CA003D"/>
      </a:lt2>
      <a:accent1>
        <a:srgbClr val="FFB71B"/>
      </a:accent1>
      <a:accent2>
        <a:srgbClr val="0083C1"/>
      </a:accent2>
      <a:accent3>
        <a:srgbClr val="76BC21"/>
      </a:accent3>
      <a:accent4>
        <a:srgbClr val="D79A2B"/>
      </a:accent4>
      <a:accent5>
        <a:srgbClr val="53C0E9"/>
      </a:accent5>
      <a:accent6>
        <a:srgbClr val="323E48"/>
      </a:accent6>
      <a:hlink>
        <a:srgbClr val="CA003D"/>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5107708905A643A089F13C591C8492" ma:contentTypeVersion="16" ma:contentTypeDescription="Create a new document." ma:contentTypeScope="" ma:versionID="cd613e08a457fd38b026d3f346dfe339">
  <xsd:schema xmlns:xsd="http://www.w3.org/2001/XMLSchema" xmlns:xs="http://www.w3.org/2001/XMLSchema" xmlns:p="http://schemas.microsoft.com/office/2006/metadata/properties" xmlns:ns3="72f28c93-0f79-49c6-baf6-46cbae522c48" xmlns:ns4="376d0ce0-0e25-46bf-85de-8d63aaeba07d" targetNamespace="http://schemas.microsoft.com/office/2006/metadata/properties" ma:root="true" ma:fieldsID="fd4639f867e054ae8d1c4f1c2a31d1b2" ns3:_="" ns4:_="">
    <xsd:import namespace="72f28c93-0f79-49c6-baf6-46cbae522c48"/>
    <xsd:import namespace="376d0ce0-0e25-46bf-85de-8d63aaeba07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28c93-0f79-49c6-baf6-46cbae522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d0ce0-0e25-46bf-85de-8d63aaeba0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2f28c93-0f79-49c6-baf6-46cbae522c48" xsi:nil="true"/>
  </documentManagement>
</p:properties>
</file>

<file path=customXml/itemProps1.xml><?xml version="1.0" encoding="utf-8"?>
<ds:datastoreItem xmlns:ds="http://schemas.openxmlformats.org/officeDocument/2006/customXml" ds:itemID="{EFBBB952-65A6-4656-A0CB-00B55DFA87EF}">
  <ds:schemaRefs>
    <ds:schemaRef ds:uri="http://schemas.microsoft.com/sharepoint/v3/contenttype/forms"/>
  </ds:schemaRefs>
</ds:datastoreItem>
</file>

<file path=customXml/itemProps2.xml><?xml version="1.0" encoding="utf-8"?>
<ds:datastoreItem xmlns:ds="http://schemas.openxmlformats.org/officeDocument/2006/customXml" ds:itemID="{AFDED9CB-144E-4A5D-A65B-58ACB7527BC2}">
  <ds:schemaRefs>
    <ds:schemaRef ds:uri="376d0ce0-0e25-46bf-85de-8d63aaeba07d"/>
    <ds:schemaRef ds:uri="72f28c93-0f79-49c6-baf6-46cbae522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D37162-93CF-48F9-BA40-4E05231D694B}">
  <ds:schemaRef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72f28c93-0f79-49c6-baf6-46cbae522c48"/>
    <ds:schemaRef ds:uri="http://purl.org/dc/terms/"/>
    <ds:schemaRef ds:uri="http://schemas.microsoft.com/office/infopath/2007/PartnerControls"/>
    <ds:schemaRef ds:uri="376d0ce0-0e25-46bf-85de-8d63aaeba07d"/>
  </ds:schemaRefs>
</ds:datastoreItem>
</file>

<file path=docProps/app.xml><?xml version="1.0" encoding="utf-8"?>
<Properties xmlns="http://schemas.openxmlformats.org/officeDocument/2006/extended-properties" xmlns:vt="http://schemas.openxmlformats.org/officeDocument/2006/docPropsVTypes">
  <TotalTime>1</TotalTime>
  <Words>640</Words>
  <Application>Microsoft Office PowerPoint</Application>
  <PresentationFormat>Widescreen</PresentationFormat>
  <Paragraphs>61</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 Black</vt:lpstr>
      <vt:lpstr>Arial</vt:lpstr>
      <vt:lpstr>Calibri</vt:lpstr>
      <vt:lpstr>DESE Slideshow Template</vt:lpstr>
      <vt:lpstr>Licensure Plans &amp; Exceptions</vt:lpstr>
      <vt:lpstr>Act 808</vt:lpstr>
      <vt:lpstr>ACT 304 </vt:lpstr>
      <vt:lpstr>What is a Teacher Licensure Plan?</vt:lpstr>
      <vt:lpstr>Who is a Teacher Licensure Plan for?</vt:lpstr>
      <vt:lpstr>Who is Eligible for a Teacher Licensure Plan?</vt:lpstr>
      <vt:lpstr>Licensure Plans to Add Areas </vt:lpstr>
      <vt:lpstr>Teacher Licensure Plans</vt:lpstr>
      <vt:lpstr>IMPORTANT NOTES</vt:lpstr>
      <vt:lpstr>Licensure Exceptions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Powell Carpenter (ADE)</dc:creator>
  <cp:lastModifiedBy>Karli Saracini (ADE)</cp:lastModifiedBy>
  <cp:revision>1</cp:revision>
  <cp:lastPrinted>2024-05-30T20:38:17Z</cp:lastPrinted>
  <dcterms:modified xsi:type="dcterms:W3CDTF">2025-05-01T16:12:55Z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0x010100D15107708905A643A089F13C591C8492</vt:lpwstr>
  </property>
</Properties>
</file>