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01" r:id="rId2"/>
  </p:sldMasterIdLst>
  <p:notesMasterIdLst>
    <p:notesMasterId r:id="rId11"/>
  </p:notesMasterIdLst>
  <p:sldIdLst>
    <p:sldId id="369" r:id="rId3"/>
    <p:sldId id="374" r:id="rId4"/>
    <p:sldId id="386" r:id="rId5"/>
    <p:sldId id="391" r:id="rId6"/>
    <p:sldId id="387" r:id="rId7"/>
    <p:sldId id="390" r:id="rId8"/>
    <p:sldId id="392" r:id="rId9"/>
    <p:sldId id="37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orient="horz" pos="648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120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52" y="44"/>
      </p:cViewPr>
      <p:guideLst>
        <p:guide orient="horz" pos="936"/>
        <p:guide orient="horz" pos="648"/>
        <p:guide orient="horz" pos="576"/>
        <p:guide orient="horz" pos="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lee Crowson (ADE)" userId="ccabf565-a815-461e-a26c-fb85ec12ffe8" providerId="ADAL" clId="{9E660D46-E62D-4BA1-AB4D-68E5B7A62EEC}"/>
    <pc:docChg chg="custSel delSld modSld">
      <pc:chgData name="Sharlee Crowson (ADE)" userId="ccabf565-a815-461e-a26c-fb85ec12ffe8" providerId="ADAL" clId="{9E660D46-E62D-4BA1-AB4D-68E5B7A62EEC}" dt="2024-06-04T21:42:23.087" v="1" actId="2696"/>
      <pc:docMkLst>
        <pc:docMk/>
      </pc:docMkLst>
      <pc:sldChg chg="delSp mod">
        <pc:chgData name="Sharlee Crowson (ADE)" userId="ccabf565-a815-461e-a26c-fb85ec12ffe8" providerId="ADAL" clId="{9E660D46-E62D-4BA1-AB4D-68E5B7A62EEC}" dt="2024-06-04T21:41:30.379" v="0" actId="478"/>
        <pc:sldMkLst>
          <pc:docMk/>
          <pc:sldMk cId="1829219906" sldId="369"/>
        </pc:sldMkLst>
        <pc:spChg chg="del">
          <ac:chgData name="Sharlee Crowson (ADE)" userId="ccabf565-a815-461e-a26c-fb85ec12ffe8" providerId="ADAL" clId="{9E660D46-E62D-4BA1-AB4D-68E5B7A62EEC}" dt="2024-06-04T21:41:30.379" v="0" actId="478"/>
          <ac:spMkLst>
            <pc:docMk/>
            <pc:sldMk cId="1829219906" sldId="369"/>
            <ac:spMk id="4" creationId="{7AB3D817-97DF-7D57-7C2B-6C1061486971}"/>
          </ac:spMkLst>
        </pc:spChg>
      </pc:sldChg>
      <pc:sldChg chg="del">
        <pc:chgData name="Sharlee Crowson (ADE)" userId="ccabf565-a815-461e-a26c-fb85ec12ffe8" providerId="ADAL" clId="{9E660D46-E62D-4BA1-AB4D-68E5B7A62EEC}" dt="2024-06-04T21:42:23.087" v="1" actId="2696"/>
        <pc:sldMkLst>
          <pc:docMk/>
          <pc:sldMk cId="2408568024" sldId="3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B20F81-CBD2-47BE-9198-096F3BE7FDAA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447FBF-4EC2-4194-BEFC-0A9A256B6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>
  <p:cSld name="Title, Subtitle,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36400" y="24882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4667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36400" y="34026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1_Section header 1 1 1 1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17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">
  <p:cSld name="Section header 1 1 1 1 1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5" name="Google Shape;125;p22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67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7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">
  <p:cSld name="Section header 1 1 1 1 1 1">
    <p:bg>
      <p:bgPr>
        <a:solidFill>
          <a:schemeClr val="l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0" name="Google Shape;130;p23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67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0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 1">
  <p:cSld name="Section header 1 1 1 1 1 1 1">
    <p:bg>
      <p:bgPr>
        <a:solidFill>
          <a:schemeClr val="accent4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5" name="Google Shape;135;p24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67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34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 1">
  <p:cSld name="1_Section header 1 1 1 1 1 1 1">
    <p:bg>
      <p:bgPr>
        <a:solidFill>
          <a:schemeClr val="accent6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0" name="Google Shape;140;p25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67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34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6667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15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667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50" name="Google Shape;15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70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04800" y="5791200"/>
            <a:ext cx="799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4" name="Google Shape;154;p28"/>
          <p:cNvSpPr>
            <a:spLocks noGrp="1"/>
          </p:cNvSpPr>
          <p:nvPr>
            <p:ph type="pic" idx="2"/>
          </p:nvPr>
        </p:nvSpPr>
        <p:spPr>
          <a:xfrm>
            <a:off x="304800" y="304800"/>
            <a:ext cx="11582400" cy="54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68270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04800" y="5791200"/>
            <a:ext cx="5644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marL="1219170" lvl="1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828754" lvl="2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2438339" lvl="3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3047924" lvl="4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3657509" lvl="5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4267093" lvl="6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4876678" lvl="7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5486263" lvl="8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8" name="Google Shape;158;p29"/>
          <p:cNvSpPr>
            <a:spLocks noGrp="1"/>
          </p:cNvSpPr>
          <p:nvPr>
            <p:ph type="pic" idx="2"/>
          </p:nvPr>
        </p:nvSpPr>
        <p:spPr>
          <a:xfrm>
            <a:off x="304800" y="304800"/>
            <a:ext cx="5642000" cy="54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sp>
      <p:sp>
        <p:nvSpPr>
          <p:cNvPr id="159" name="Google Shape;159;p29"/>
          <p:cNvSpPr>
            <a:spLocks noGrp="1"/>
          </p:cNvSpPr>
          <p:nvPr>
            <p:ph type="pic" idx="3"/>
          </p:nvPr>
        </p:nvSpPr>
        <p:spPr>
          <a:xfrm>
            <a:off x="6248400" y="304800"/>
            <a:ext cx="5644800" cy="54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sp>
      <p:sp>
        <p:nvSpPr>
          <p:cNvPr id="160" name="Google Shape;160;p29"/>
          <p:cNvSpPr txBox="1">
            <a:spLocks noGrp="1"/>
          </p:cNvSpPr>
          <p:nvPr>
            <p:ph type="body" idx="4"/>
          </p:nvPr>
        </p:nvSpPr>
        <p:spPr>
          <a:xfrm>
            <a:off x="6248400" y="5791200"/>
            <a:ext cx="5644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4825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1219170" lvl="1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828754" lvl="2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2438339" lvl="3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3047924" lvl="4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3657509" lvl="5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4267093" lvl="6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4876678" lvl="7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5486263" lvl="8" indent="-4487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60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3" name="Google Shape;163;p30"/>
          <p:cNvSpPr>
            <a:spLocks noGrp="1"/>
          </p:cNvSpPr>
          <p:nvPr>
            <p:ph type="pic" idx="2"/>
          </p:nvPr>
        </p:nvSpPr>
        <p:spPr>
          <a:xfrm>
            <a:off x="152400" y="153933"/>
            <a:ext cx="11887200" cy="655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276390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 type="tx" preserve="1">
  <p:cSld name="1_Title, Subtitle,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536400" y="2488200"/>
            <a:ext cx="10972800" cy="914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4667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36400" y="3402600"/>
            <a:ext cx="10972800" cy="6096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400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2334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0" y="182880"/>
            <a:ext cx="121920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0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userDrawn="1">
  <p:cSld name="Title, Subtitle, Bo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5600" y="1625600"/>
            <a:ext cx="11370000" cy="50800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  <a:defRPr sz="2533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31789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6E41BD-1086-7D47-756E-18EF3824DCDC}"/>
              </a:ext>
            </a:extLst>
          </p:cNvPr>
          <p:cNvSpPr/>
          <p:nvPr userDrawn="1"/>
        </p:nvSpPr>
        <p:spPr>
          <a:xfrm>
            <a:off x="0" y="1011063"/>
            <a:ext cx="12192000" cy="487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1A650DC6-FAC1-4BE2-A7D8-56BC00B51D8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0" y="1011063"/>
            <a:ext cx="12192000" cy="487680"/>
          </a:xfrm>
          <a:prstGeom prst="rect">
            <a:avLst/>
          </a:prstGeom>
          <a:noFill/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13800" y="3581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2192000" cy="731600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90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 preserve="1" userDrawn="1">
  <p:cSld name="1_Title, Subtitle,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5B049520-F985-6CF2-99BC-6D9C34C495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400" y="2286000"/>
            <a:ext cx="10972800" cy="914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50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61A34AC8-8EFF-8724-4191-7EB5D72B37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400" y="3429000"/>
            <a:ext cx="10972800" cy="6096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62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 type="tx" preserve="1">
  <p:cSld name="1_Title, Subtitle,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536400" y="2286000"/>
            <a:ext cx="10972800" cy="914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50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36400" y="3429000"/>
            <a:ext cx="10972800" cy="6096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789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 preserve="1" userDrawn="1">
  <p:cSld name="Title, Subtitle,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5B127EE7-DB17-A26D-278B-ED274CAA1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400" y="2286000"/>
            <a:ext cx="10972800" cy="914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50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92987020-2771-BC7E-73D7-B6A1A688870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400" y="3429000"/>
            <a:ext cx="10972800" cy="6096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66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1_Title, Subtitle, Bo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52400" y="1554331"/>
            <a:ext cx="11887200" cy="45720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143928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6E41BD-1086-7D47-756E-18EF3824DCDC}"/>
              </a:ext>
            </a:extLst>
          </p:cNvPr>
          <p:cNvSpPr/>
          <p:nvPr userDrawn="1"/>
        </p:nvSpPr>
        <p:spPr>
          <a:xfrm>
            <a:off x="0" y="100584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1A650DC6-FAC1-4BE2-A7D8-56BC00B51D8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0" y="1005840"/>
            <a:ext cx="10972800" cy="457199"/>
          </a:xfrm>
          <a:prstGeom prst="rect">
            <a:avLst/>
          </a:prstGeom>
          <a:noFill/>
        </p:spPr>
        <p:txBody>
          <a:bodyPr spcFirstLastPara="1" wrap="square" lIns="182875" tIns="91440" rIns="182875" bIns="914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13800" y="3581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960"/>
            <a:ext cx="10972800" cy="73152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40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1" preserve="1" userDrawn="1">
  <p:cSld name="Title, Subtitle, Bod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55448" y="1554480"/>
            <a:ext cx="5940552" cy="45720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609576" lvl="0" indent="-465648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3"/>
          </p:nvPr>
        </p:nvSpPr>
        <p:spPr>
          <a:xfrm>
            <a:off x="6096000" y="1554480"/>
            <a:ext cx="5939480" cy="45720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609576" lvl="0" indent="-465648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E7EB00-C135-C106-43D6-D7773077E903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45314-A870-3C5E-EC9F-880B94FDD86D}"/>
              </a:ext>
            </a:extLst>
          </p:cNvPr>
          <p:cNvSpPr/>
          <p:nvPr userDrawn="1"/>
        </p:nvSpPr>
        <p:spPr>
          <a:xfrm>
            <a:off x="0" y="100584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AF40EDAC-D737-6DB4-6635-2BE7F88300ED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0" y="1005840"/>
            <a:ext cx="10972800" cy="457199"/>
          </a:xfrm>
          <a:prstGeom prst="rect">
            <a:avLst/>
          </a:prstGeom>
          <a:noFill/>
        </p:spPr>
        <p:txBody>
          <a:bodyPr spcFirstLastPara="1" wrap="square" lIns="182875" tIns="91440" rIns="182875" bIns="914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D9FC2CD-BF00-6B07-F5C5-12D3A420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960"/>
            <a:ext cx="10972800" cy="73152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EDD360B1-4E84-E309-F8F2-1368E7187A1A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13800" y="35816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57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1_Title, Subtitle, Body 2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52400" y="1554330"/>
            <a:ext cx="11887200" cy="521208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143928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6E41BD-1086-7D47-756E-18EF3824DCDC}"/>
              </a:ext>
            </a:extLst>
          </p:cNvPr>
          <p:cNvSpPr/>
          <p:nvPr userDrawn="1"/>
        </p:nvSpPr>
        <p:spPr>
          <a:xfrm>
            <a:off x="0" y="100584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1A650DC6-FAC1-4BE2-A7D8-56BC00B51D8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0" y="1005840"/>
            <a:ext cx="10972800" cy="457199"/>
          </a:xfrm>
          <a:prstGeom prst="rect">
            <a:avLst/>
          </a:prstGeom>
          <a:noFill/>
        </p:spPr>
        <p:txBody>
          <a:bodyPr spcFirstLastPara="1" wrap="square" lIns="182875" tIns="91440" rIns="182875" bIns="914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3581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960"/>
            <a:ext cx="10972800" cy="73152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539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1_Title, Subtitle, Body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98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972800" cy="73160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2534AA23-3C18-7A44-AB96-1573320739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5448" y="1097278"/>
            <a:ext cx="11887200" cy="5608322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143928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72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1">
  <p:cSld name="Title, Subtitle,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15600" y="1625600"/>
            <a:ext cx="56804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609585" lvl="0" indent="-4656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  <a:defRPr sz="2533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096000" y="1625600"/>
            <a:ext cx="56804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609585" lvl="0" indent="-46565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  <a:defRPr sz="2533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0" y="1011063"/>
            <a:ext cx="12192000" cy="487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3"/>
          </p:nvPr>
        </p:nvSpPr>
        <p:spPr>
          <a:xfrm>
            <a:off x="0" y="1016000"/>
            <a:ext cx="121920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00" y="3581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0" y="182880"/>
            <a:ext cx="121920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70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1_Title, Subtitle, Body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98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972800" cy="73160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B9F37A7A-D7E2-2CAF-E6F5-A47B32C4C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5448" y="1097279"/>
            <a:ext cx="11887200" cy="5608322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143928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945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Title, Subtitle, Body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98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972800" cy="73160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02F40B8-4593-F6F6-B44E-C5F5AE3935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5448" y="1097279"/>
            <a:ext cx="11887200" cy="5608322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marL="143928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17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7"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marL="126995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000">
                <a:solidFill>
                  <a:schemeClr val="lt1"/>
                </a:solidFill>
              </a:defRPr>
            </a:lvl1pPr>
            <a:lvl2pPr marL="1219151" lvl="1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828727" lvl="2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2438302" lvl="3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3047878" lvl="4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3657454" lvl="5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4267029" lvl="6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4876605" lvl="7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5486181" lvl="8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719D2E17-C83B-920F-7C62-69F7379F7B1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527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 preserve="1">
  <p:cSld name="Section title and description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marL="126995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000">
                <a:solidFill>
                  <a:schemeClr val="lt1"/>
                </a:solidFill>
              </a:defRPr>
            </a:lvl1pPr>
            <a:lvl2pPr marL="1219151" lvl="1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828727" lvl="2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2438302" lvl="3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3047878" lvl="4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3657454" lvl="5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4267029" lvl="6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4876605" lvl="7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5486181" lvl="8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39009B14-124C-E646-FD31-323010162DF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673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 preserve="1">
  <p:cSld name="1_Section title and description 1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7"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marL="126995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000">
                <a:solidFill>
                  <a:schemeClr val="lt1"/>
                </a:solidFill>
              </a:defRPr>
            </a:lvl1pPr>
            <a:lvl2pPr marL="1219151" lvl="1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828727" lvl="2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2438302" lvl="3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3047878" lvl="4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3657454" lvl="5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4267029" lvl="6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4876605" lvl="7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5486181" lvl="8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80F1A0F5-7367-B8D5-B16F-2D9E072EC15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61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 preserve="1">
  <p:cSld name="Section title and description 1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7"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000">
                <a:solidFill>
                  <a:srgbClr val="40343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marL="126995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000">
                <a:solidFill>
                  <a:schemeClr val="lt1"/>
                </a:solidFill>
              </a:defRPr>
            </a:lvl1pPr>
            <a:lvl2pPr marL="1219151" lvl="1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828727" lvl="2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2438302" lvl="3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3047878" lvl="4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3657454" lvl="5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4267029" lvl="6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4876605" lvl="7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5486181" lvl="8" indent="-44871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80F1A0F5-7367-B8D5-B16F-2D9E072EC15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395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82875" tIns="91425" rIns="182875" bIns="4572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11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Title slide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82875" tIns="91425" rIns="182875" bIns="4572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13;p2">
            <a:extLst>
              <a:ext uri="{FF2B5EF4-FFF2-40B4-BE49-F238E27FC236}">
                <a16:creationId xmlns:a16="http://schemas.microsoft.com/office/drawing/2014/main" id="{954CB7FE-C311-92A7-7685-12C80F59FE6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36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 preserve="1">
  <p:cSld name="1_Title slide 1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75" tIns="91425" rIns="182875" bIns="4572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13;p2">
            <a:extLst>
              <a:ext uri="{FF2B5EF4-FFF2-40B4-BE49-F238E27FC236}">
                <a16:creationId xmlns:a16="http://schemas.microsoft.com/office/drawing/2014/main" id="{B9748B16-67CC-95E3-58DD-0CEB179564CD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498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 preserve="1">
  <p:cSld name="Title slide 1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82875" tIns="91425" rIns="182875" bIns="4572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13;p2">
            <a:extLst>
              <a:ext uri="{FF2B5EF4-FFF2-40B4-BE49-F238E27FC236}">
                <a16:creationId xmlns:a16="http://schemas.microsoft.com/office/drawing/2014/main" id="{B9748B16-67CC-95E3-58DD-0CEB179564CD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1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236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70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13;p2">
            <a:extLst>
              <a:ext uri="{FF2B5EF4-FFF2-40B4-BE49-F238E27FC236}">
                <a16:creationId xmlns:a16="http://schemas.microsoft.com/office/drawing/2014/main" id="{B2BE245C-E425-2C94-C017-EB2D13F0F414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378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Section header 1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7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13;p2">
            <a:extLst>
              <a:ext uri="{FF2B5EF4-FFF2-40B4-BE49-F238E27FC236}">
                <a16:creationId xmlns:a16="http://schemas.microsoft.com/office/drawing/2014/main" id="{B16A259A-CEEF-3763-7AC3-AFFCAD7940F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776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 preserve="1">
  <p:cSld name="Section header 1 1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7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214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 preserve="1">
  <p:cSld name="Section header 1 1 1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7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37;p8">
            <a:extLst>
              <a:ext uri="{FF2B5EF4-FFF2-40B4-BE49-F238E27FC236}">
                <a16:creationId xmlns:a16="http://schemas.microsoft.com/office/drawing/2014/main" id="{EC7B8EBE-081F-B061-B323-5E4A3D204B3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569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 preserve="1">
  <p:cSld name="1_Section header 1 1 1 1">
    <p:bg>
      <p:bgPr>
        <a:solidFill>
          <a:schemeClr val="accent4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7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37;p8">
            <a:extLst>
              <a:ext uri="{FF2B5EF4-FFF2-40B4-BE49-F238E27FC236}">
                <a16:creationId xmlns:a16="http://schemas.microsoft.com/office/drawing/2014/main" id="{1961302B-DF9C-3FA1-BEB5-7C44F13DC02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82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 preserve="1">
  <p:cSld name="Section header 1 1 1 1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7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37;p8">
            <a:extLst>
              <a:ext uri="{FF2B5EF4-FFF2-40B4-BE49-F238E27FC236}">
                <a16:creationId xmlns:a16="http://schemas.microsoft.com/office/drawing/2014/main" id="{1961302B-DF9C-3FA1-BEB5-7C44F13DC02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310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" preserve="1">
  <p:cSld name="Section header 1 1 1 1 1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11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25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" preserve="1">
  <p:cSld name="Section header 1 1 1 1 1 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" name="Google Shape;53;p12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BDA96910-E14B-1CFA-1EAA-54BA45A45CB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390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 1" preserve="1">
  <p:cSld name="1_Section header 1 1 1 1 1 1 1">
    <p:bg>
      <p:bgPr>
        <a:solidFill>
          <a:schemeClr val="accent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8" name="Google Shape;58;p13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7601EDE4-1AE8-C25F-1B1F-6C0F7F49CE6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961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 1" preserve="1">
  <p:cSld name="Section header 1 1 1 1 1 1 1">
    <p:bg>
      <p:bgPr>
        <a:solidFill>
          <a:schemeClr val="accent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8" name="Google Shape;58;p13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822433" y="976900"/>
            <a:ext cx="6500000" cy="41680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7601EDE4-1AE8-C25F-1B1F-6C0F7F49CE6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669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>
  <p:cSld name="Custom Layout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0" y="182880"/>
            <a:ext cx="12192000" cy="7316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131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04800" y="5791200"/>
            <a:ext cx="7998400" cy="106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76" lvl="0" indent="-3047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 i="1"/>
            </a:lvl1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3" name="Google Shape;103;p20"/>
          <p:cNvSpPr>
            <a:spLocks noGrp="1"/>
          </p:cNvSpPr>
          <p:nvPr>
            <p:ph type="pic" idx="2"/>
          </p:nvPr>
        </p:nvSpPr>
        <p:spPr>
          <a:xfrm>
            <a:off x="304800" y="304800"/>
            <a:ext cx="11582400" cy="54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051783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 preserve="1">
  <p:cSld name="Caption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04800" y="5791200"/>
            <a:ext cx="5644800" cy="106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76" lvl="0" indent="-30478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 i="1"/>
            </a:lvl1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7" name="Google Shape;107;p21"/>
          <p:cNvSpPr>
            <a:spLocks noGrp="1"/>
          </p:cNvSpPr>
          <p:nvPr>
            <p:ph type="pic" idx="2"/>
          </p:nvPr>
        </p:nvSpPr>
        <p:spPr>
          <a:xfrm>
            <a:off x="304800" y="304800"/>
            <a:ext cx="5642000" cy="54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08" name="Google Shape;108;p21"/>
          <p:cNvSpPr>
            <a:spLocks noGrp="1"/>
          </p:cNvSpPr>
          <p:nvPr>
            <p:ph type="pic" idx="3"/>
          </p:nvPr>
        </p:nvSpPr>
        <p:spPr>
          <a:xfrm>
            <a:off x="6248400" y="304800"/>
            <a:ext cx="5644800" cy="54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09" name="Google Shape;109;p21"/>
          <p:cNvSpPr txBox="1">
            <a:spLocks noGrp="1"/>
          </p:cNvSpPr>
          <p:nvPr>
            <p:ph type="body" idx="4"/>
          </p:nvPr>
        </p:nvSpPr>
        <p:spPr>
          <a:xfrm>
            <a:off x="6248400" y="5791200"/>
            <a:ext cx="5644800" cy="1066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>
            <a:lvl1pPr marL="126995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 i="1"/>
            </a:lvl1pPr>
            <a:lvl2pPr marL="1219151" lvl="1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828727" lvl="2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2438302" lvl="3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3047878" lvl="4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3657454" lvl="5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4267029" lvl="6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4876605" lvl="7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5486181" lvl="8" indent="-4487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663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152400" y="153933"/>
            <a:ext cx="11887200" cy="655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803601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1_Blank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1995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Blank 1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3376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692E-90E6-5592-24AD-EEC4795F7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E550D-85DA-ED6A-9DED-32A8A1209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07FC6-C5CD-FD11-7C87-9180B06B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52C92-7E5E-028C-ED9A-50DB2839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7DDC-2C29-6CE2-1105-6E20C528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7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362C-1747-6BE6-F865-88A35CA2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C8FD4-6EDB-0DD3-50F0-2FA738C7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709D9-1542-BA05-B6B7-CCCF6ADA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D926-2011-92A8-7FCC-5DBBEB6F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8721-8048-5CA1-DC34-63136F88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6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0E26-8089-BAFF-7279-9F2E89A8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0248A-DB2E-5B30-B69D-177842D2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B21F0-5C13-C20A-F60F-353B3822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FB86-FCB2-B1DF-4C18-E7DC1E70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06C9A-6A48-3138-F9A9-7F67A2EE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26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5BFF-4100-6D8C-448F-C42B377A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D8E1-2BC7-84A9-2DFB-C59FC0451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E36C9-AC7B-2382-02C7-B2B60640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52512-54A0-A166-4465-35C3202A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A18A-79F0-B7C0-6B4D-8381D1F2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7E540-6C4C-EBBA-F4FC-B4D4562D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1_Title slide 1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122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1D5F-D937-3AAF-9511-F5FA0D48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DE112-AFE6-9720-9369-9012F623F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24DAA-F432-0679-9E44-0FC427E5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2F5E2-8F4A-EA5A-8F9D-64E846294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794B3-4E68-3D2A-BF2E-E27E5C1F3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3F57A-26C1-95A9-205D-678F96EB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DD514-CBB7-2512-9052-91F58448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00C95-EE6C-7D82-38A9-B1AE747F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1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9A16-0591-7468-47DD-1FAAD701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779CC-7B26-05D9-A320-54F60B3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1F09D-BD81-63E2-98AE-1EE60112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AD3E0-B8B9-A675-7093-19A2B5F1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47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10591-DADE-4CA4-66A9-DE404306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B3118-39F7-E7B7-EC4B-A7315FB5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CA622-B92D-B458-4C62-0BF083CD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57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09CB-5A66-D033-427E-550E7B87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60041-897F-8039-A5E3-E0D5630A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8527A-CA78-4957-43C5-C69FEEF00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3DC88-446F-ECDA-A428-CA249826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EFDDC-0F74-1023-BE9D-C0626F37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D1A95-A0BB-46BE-FA0F-1C2D794D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3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B88D-E08F-8738-AE5A-38F389B8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C4714-ACA3-343E-246C-674C64E5A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8270-F188-BFBD-0DF9-8FBBFABA5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1B8BD-5C57-E2AD-027C-E9C2B2EA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4DA3A-40AB-FFB7-7B9D-24C05E0E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FB0E-71D0-4C3C-1E63-4DDAF42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634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7118-2903-BC51-5730-CCA57495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9BB79-8483-B294-B06C-4A966B5C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334-D57D-CB39-2C62-60F5B373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35785-AC82-9720-3738-F4B5AFFD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9E77C-C63C-D47C-8BB5-BB653654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0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368AC-541B-81A4-B36D-57415104D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FB08A-92D2-4155-18DA-00D2B614A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C4DA9-197E-6A83-C5D3-D87E5549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43F0A-28F0-9BB7-B1E5-5EB35A0E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2ED3-096B-EDAB-FD21-F1EC8D9B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 title and description 1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48258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>
                <a:solidFill>
                  <a:schemeClr val="lt1"/>
                </a:solidFill>
              </a:defRPr>
            </a:lvl1pPr>
            <a:lvl2pPr marL="1219170" lvl="1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828754" lvl="2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2438339" lvl="3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3047924" lvl="4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3657509" lvl="5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4267093" lvl="6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4876678" lvl="7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5486263" lvl="8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69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1_Section title and description 1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rgbClr val="40343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48258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>
                <a:solidFill>
                  <a:schemeClr val="lt1"/>
                </a:solidFill>
              </a:defRPr>
            </a:lvl1pPr>
            <a:lvl2pPr marL="1219170" lvl="1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828754" lvl="2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2438339" lvl="3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3047924" lvl="4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3657509" lvl="5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4267093" lvl="6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4876678" lvl="7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5486263" lvl="8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60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Section header 1 1 1 1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4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182880"/>
            <a:ext cx="121920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0" y="975360"/>
            <a:ext cx="12192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976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700" r:id="rId2"/>
    <p:sldLayoutId id="2147483669" r:id="rId3"/>
    <p:sldLayoutId id="2147483671" r:id="rId4"/>
    <p:sldLayoutId id="2147483673" r:id="rId5"/>
    <p:sldLayoutId id="2147483674" r:id="rId6"/>
    <p:sldLayoutId id="2147483676" r:id="rId7"/>
    <p:sldLayoutId id="2147483677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1F098-0222-3ADA-1FBE-B3B1D7F5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9BC47-CBD9-DAF4-B6B7-78B59A12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76E76-10D7-99D7-A705-C583FDDBA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1A734-8FF9-4F7E-9C65-C79727DBF2C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23DF7-E6DE-5F0E-D964-FF972D944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33B0-3FB7-B5BF-276D-D28397DE2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36B0A5-B25C-48A8-BDBE-CE11AF42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dUSLP653TQO0z_x17K_3C7AFGv2a6bUzdM6YuwI9HbU/edit?usp=sharin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ese.link/Mert2024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82F1-2A07-6A38-8036-E1E11A4C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0" y="2286000"/>
            <a:ext cx="10972800" cy="914400"/>
          </a:xfrm>
        </p:spPr>
        <p:txBody>
          <a:bodyPr/>
          <a:lstStyle/>
          <a:p>
            <a:r>
              <a:rPr lang="en-US" sz="6000"/>
              <a:t>Merit Teacher Incentive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DF41F-0912-DAA7-BB6C-2CDDFB6C4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12192000" cy="609600"/>
          </a:xfrm>
        </p:spPr>
        <p:txBody>
          <a:bodyPr/>
          <a:lstStyle/>
          <a:p>
            <a:r>
              <a:rPr lang="en-US" sz="3000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82921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C7B38-4BDB-0F2F-A9D9-05DBF8C96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448" y="1619170"/>
            <a:ext cx="5185101" cy="4222830"/>
          </a:xfrm>
        </p:spPr>
        <p:txBody>
          <a:bodyPr lIns="91440" tIns="91440" rIns="91440" bIns="91440"/>
          <a:lstStyle/>
          <a:p>
            <a:pPr>
              <a:lnSpc>
                <a:spcPct val="150000"/>
              </a:lnSpc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Merit Pay Incentive Fund= 10 million (fringe paid out of NBCT leftover )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 used administrative data to identify all eligible recipients </a:t>
            </a:r>
          </a:p>
          <a:p>
            <a:pPr>
              <a:lnSpc>
                <a:spcPct val="150000"/>
              </a:lnSpc>
            </a:pPr>
            <a:r>
              <a:rPr lang="en-US" sz="2000" b="0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3,000 teachers receiving bonuses (almost 10% of Arkansas teachers)</a:t>
            </a:r>
          </a:p>
          <a:p>
            <a:pPr>
              <a:lnSpc>
                <a:spcPct val="150000"/>
              </a:lnSpc>
            </a:pPr>
            <a:r>
              <a:rPr lang="en-US" sz="2000" b="0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500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receiving &gt;$5,000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40 teachers receiving $10,000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bonus </a:t>
            </a:r>
            <a:r>
              <a:rPr lang="en-US" sz="2000" b="0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$3,300</a:t>
            </a:r>
          </a:p>
          <a:p>
            <a:pPr>
              <a:lnSpc>
                <a:spcPct val="100000"/>
              </a:lnSpc>
            </a:pPr>
            <a:endParaRPr lang="en-US" sz="1800"/>
          </a:p>
          <a:p>
            <a:pPr lvl="2">
              <a:lnSpc>
                <a:spcPct val="100000"/>
              </a:lnSpc>
            </a:pPr>
            <a:endParaRPr lang="en-US"/>
          </a:p>
          <a:p>
            <a:pPr lvl="2"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B5CED5-2926-9300-63F7-8DBC18A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Fast Facts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79049E18-54BC-8D9E-A845-A5434CBD9B5F}"/>
              </a:ext>
            </a:extLst>
          </p:cNvPr>
          <p:cNvSpPr txBox="1">
            <a:spLocks/>
          </p:cNvSpPr>
          <p:nvPr/>
        </p:nvSpPr>
        <p:spPr>
          <a:xfrm>
            <a:off x="0" y="1005840"/>
            <a:ext cx="97373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61950">
              <a:lnSpc>
                <a:spcPct val="115000"/>
              </a:lnSpc>
              <a:buSzPts val="2000"/>
            </a:pPr>
            <a:r>
              <a:rPr lang="en-US" sz="2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2023-2024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F6BE7-67D4-F4FA-88C2-C96D61C6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6999"/>
            <a:ext cx="5276627" cy="37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A02E1-0AC6-0CD7-8B6A-80392DA0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Eligibility Categories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DFCD61-FF5D-9406-59AA-B87391593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448" y="1097279"/>
            <a:ext cx="11887200" cy="867786"/>
          </a:xfrm>
        </p:spPr>
        <p:txBody>
          <a:bodyPr anchor="ctr"/>
          <a:lstStyle/>
          <a:p>
            <a:pPr algn="ctr"/>
            <a:r>
              <a:rPr lang="en-US" i="1"/>
              <a:t>ALL licensed classroom teachers, library media specialists, and school counselors </a:t>
            </a:r>
          </a:p>
          <a:p>
            <a:pPr algn="ctr"/>
            <a:r>
              <a:rPr lang="en-US" i="1"/>
              <a:t>can meet eligibility requirements for at least one category!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A8E52C-2FB4-6A21-A748-D9B9C3B210EC}"/>
              </a:ext>
            </a:extLst>
          </p:cNvPr>
          <p:cNvGrpSpPr/>
          <p:nvPr/>
        </p:nvGrpSpPr>
        <p:grpSpPr>
          <a:xfrm>
            <a:off x="1010128" y="2103026"/>
            <a:ext cx="10171744" cy="4572094"/>
            <a:chOff x="801056" y="2132943"/>
            <a:chExt cx="10171744" cy="45720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EF4BA3-DC5F-79AD-94D0-5A472444F158}"/>
                </a:ext>
              </a:extLst>
            </p:cNvPr>
            <p:cNvSpPr/>
            <p:nvPr/>
          </p:nvSpPr>
          <p:spPr>
            <a:xfrm>
              <a:off x="801056" y="2513236"/>
              <a:ext cx="2829083" cy="14819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Demonstrate outstanding growth in student performance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BF595E2-8B6E-99D0-1BC8-E507BF7E0BFD}"/>
                </a:ext>
              </a:extLst>
            </p:cNvPr>
            <p:cNvSpPr/>
            <p:nvPr/>
          </p:nvSpPr>
          <p:spPr>
            <a:xfrm>
              <a:off x="4584498" y="5223137"/>
              <a:ext cx="2829083" cy="14819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Serve as a mentor to an aspiring teacher participating in a yearlong residency 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8011CA0-6288-F8D5-A3F6-3D7FC3E83EF8}"/>
                </a:ext>
              </a:extLst>
            </p:cNvPr>
            <p:cNvSpPr/>
            <p:nvPr/>
          </p:nvSpPr>
          <p:spPr>
            <a:xfrm>
              <a:off x="8074251" y="2516782"/>
              <a:ext cx="2898549" cy="14819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Teach in a shortage area </a:t>
              </a:r>
            </a:p>
            <a:p>
              <a:pPr algn="ctr"/>
              <a:r>
                <a:rPr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(subject, geographical, designation)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80CD0C-0E5D-CCBD-DD25-23FD140C30A5}"/>
                </a:ext>
              </a:extLst>
            </p:cNvPr>
            <p:cNvSpPr/>
            <p:nvPr/>
          </p:nvSpPr>
          <p:spPr>
            <a:xfrm>
              <a:off x="4673253" y="2132943"/>
              <a:ext cx="2651575" cy="242306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End-of-Year (Annual) Rating </a:t>
              </a:r>
              <a:endPara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Effective or Higher</a:t>
              </a:r>
              <a:endPara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1C88976A-553E-97F7-4102-04A76B9CE8B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19525" y="4835523"/>
              <a:ext cx="574869" cy="15839"/>
            </a:xfrm>
            <a:prstGeom prst="curvedConnector3">
              <a:avLst>
                <a:gd name="adj1" fmla="val 50000"/>
              </a:avLst>
            </a:prstGeom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D39D5461-7632-7C7A-DB48-BA2285EC706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923830" y="3254186"/>
              <a:ext cx="749423" cy="12700"/>
            </a:xfrm>
            <a:prstGeom prst="curvedConnector3">
              <a:avLst>
                <a:gd name="adj1" fmla="val 45271"/>
              </a:avLst>
            </a:prstGeom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7989D3F5-EF67-2C9E-5CEF-069FE43A6D30}"/>
                </a:ext>
              </a:extLst>
            </p:cNvPr>
            <p:cNvCxnSpPr>
              <a:cxnSpLocks/>
            </p:cNvCxnSpPr>
            <p:nvPr/>
          </p:nvCxnSpPr>
          <p:spPr>
            <a:xfrm>
              <a:off x="7324828" y="3245032"/>
              <a:ext cx="639898" cy="12700"/>
            </a:xfrm>
            <a:prstGeom prst="curvedConnector3">
              <a:avLst>
                <a:gd name="adj1" fmla="val 50000"/>
              </a:avLst>
            </a:prstGeom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55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C7B38-4BDB-0F2F-A9D9-05DBF8C96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448" y="1554480"/>
            <a:ext cx="12099851" cy="4555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/>
              <a:t>Teacher means a:</a:t>
            </a:r>
          </a:p>
          <a:p>
            <a:pPr lvl="1">
              <a:lnSpc>
                <a:spcPct val="100000"/>
              </a:lnSpc>
            </a:pPr>
            <a:r>
              <a:rPr lang="en-US"/>
              <a:t>Licensed classroom teacher who spends at least 70% of his or her contracted time working directly with students in a classroom setting teaching all grade-level or subject-matter appropriate classes;</a:t>
            </a:r>
          </a:p>
          <a:p>
            <a:pPr lvl="1">
              <a:lnSpc>
                <a:spcPct val="100000"/>
              </a:lnSpc>
            </a:pPr>
            <a:r>
              <a:rPr lang="en-US"/>
              <a:t>School Counselor;</a:t>
            </a:r>
          </a:p>
          <a:p>
            <a:pPr lvl="1">
              <a:lnSpc>
                <a:spcPct val="100000"/>
              </a:lnSpc>
            </a:pPr>
            <a:r>
              <a:rPr lang="en-US"/>
              <a:t>Library media specialist;</a:t>
            </a:r>
          </a:p>
          <a:p>
            <a:pPr lvl="1">
              <a:lnSpc>
                <a:spcPct val="100000"/>
              </a:lnSpc>
            </a:pPr>
            <a:r>
              <a:rPr lang="en-US"/>
              <a:t>Aspiring teacher employed under an Aspiring Teacher Permit</a:t>
            </a:r>
          </a:p>
          <a:p>
            <a:pPr lvl="1">
              <a:lnSpc>
                <a:spcPct val="100000"/>
              </a:lnSpc>
            </a:pPr>
            <a:r>
              <a:rPr lang="en-US" b="1"/>
              <a:t>Districts will confirm all recipients meet the definition of teacher before funds are distributed.</a:t>
            </a:r>
          </a:p>
          <a:p>
            <a:pPr>
              <a:lnSpc>
                <a:spcPct val="150000"/>
              </a:lnSpc>
            </a:pPr>
            <a:r>
              <a:rPr lang="en-US" sz="2000"/>
              <a:t>Must have an effective or higher annual rating in DESE Educator Effectiveness System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/>
              <a:t>If a teacher has an average growth score based on three years of data (2021, 2022, 2023) that is showing students are not meeting expected growth (&lt;80), they are not eligible.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B5CED5-2926-9300-63F7-8DBC18A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500"/>
            </a:br>
            <a:r>
              <a:rPr lang="en-US" sz="3500"/>
              <a:t>Eligibility Categories</a:t>
            </a:r>
            <a:br>
              <a:rPr lang="en-US" sz="3500"/>
            </a:br>
            <a:endParaRPr lang="en-US" sz="350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6A1BC96-5088-16C3-CC7D-07F66B4C05B0}"/>
              </a:ext>
            </a:extLst>
          </p:cNvPr>
          <p:cNvSpPr txBox="1">
            <a:spLocks/>
          </p:cNvSpPr>
          <p:nvPr/>
        </p:nvSpPr>
        <p:spPr>
          <a:xfrm>
            <a:off x="0" y="1005840"/>
            <a:ext cx="97373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/>
              <a:t>Definitions</a:t>
            </a:r>
            <a:r>
              <a:rPr lang="en-US" sz="2500" kern="0"/>
              <a:t> and Exclusions</a:t>
            </a:r>
          </a:p>
        </p:txBody>
      </p:sp>
    </p:spTree>
    <p:extLst>
      <p:ext uri="{BB962C8B-B14F-4D97-AF65-F5344CB8AC3E}">
        <p14:creationId xmlns:p14="http://schemas.microsoft.com/office/powerpoint/2010/main" val="168294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C7B38-4BDB-0F2F-A9D9-05DBF8C96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61" y="1510022"/>
            <a:ext cx="11443679" cy="4555460"/>
          </a:xfrm>
        </p:spPr>
        <p:txBody>
          <a:bodyPr/>
          <a:lstStyle/>
          <a:p>
            <a:pPr marL="14393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with a growth score for the 2020-21, 2021-22, and 2022-23 school years are considered for outstanding growth merit incentives.</a:t>
            </a:r>
          </a:p>
          <a:p>
            <a:pPr>
              <a:lnSpc>
                <a:spcPct val="150000"/>
              </a:lnSpc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with a three-year average student growth score across all subjects in the top 5% of all teachers statewide (up to $10,000)</a:t>
            </a:r>
          </a:p>
          <a:p>
            <a:pPr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with a three-year average student growth score in the same tested subject area (ELA, Math, Sci) that is in the top 25% of all teachers in that subject area statewide ($3,000).</a:t>
            </a:r>
          </a:p>
          <a:p>
            <a:pPr lvl="1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not meeting reading/numeracy standards can be assigned to these ELA and math teachers (LEARNS Act).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B5CED5-2926-9300-63F7-8DBC18A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Demonstrate outstanding growth in student performance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5E34973-CA33-D543-8DE5-F4845B0FB616}"/>
              </a:ext>
            </a:extLst>
          </p:cNvPr>
          <p:cNvSpPr txBox="1">
            <a:spLocks/>
          </p:cNvSpPr>
          <p:nvPr/>
        </p:nvSpPr>
        <p:spPr>
          <a:xfrm>
            <a:off x="0" y="100584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kern="0"/>
              <a:t>Who receives this bonus?</a:t>
            </a:r>
          </a:p>
        </p:txBody>
      </p:sp>
    </p:spTree>
    <p:extLst>
      <p:ext uri="{BB962C8B-B14F-4D97-AF65-F5344CB8AC3E}">
        <p14:creationId xmlns:p14="http://schemas.microsoft.com/office/powerpoint/2010/main" val="402967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C7B38-4BDB-0F2F-A9D9-05DBF8C96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448" y="1554480"/>
            <a:ext cx="11887200" cy="4572000"/>
          </a:xfrm>
        </p:spPr>
        <p:txBody>
          <a:bodyPr/>
          <a:lstStyle/>
          <a:p>
            <a:pPr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/>
              <a:t>Evidence of mentoring a yearlong resident submitted by Educator Preparation Program </a:t>
            </a:r>
          </a:p>
          <a:p>
            <a:pPr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/>
              <a:t>Minimum 3 years of teaching experience</a:t>
            </a:r>
          </a:p>
          <a:p>
            <a:pPr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/>
              <a:t>Lead or Master Professional Educator Designation on Arkansas Standard License</a:t>
            </a:r>
          </a:p>
          <a:p>
            <a:pPr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/>
              <a:t>Completion of DESE recognized coaching training</a:t>
            </a:r>
          </a:p>
          <a:p>
            <a:pPr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/>
              <a:t>Effective or Highly Effective rating in DESE Educator Effectiveness System </a:t>
            </a:r>
          </a:p>
          <a:p>
            <a:pPr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/>
              <a:t>Potentially 2,000 mentors will be needed when the yearlong residency becomes a requirement in the 2026-27 school year</a:t>
            </a:r>
            <a:endParaRPr lang="en-US" sz="18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B5CED5-2926-9300-63F7-8DBC18A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Serve as a mentor to a yearlong resident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5E34973-CA33-D543-8DE5-F4845B0FB616}"/>
              </a:ext>
            </a:extLst>
          </p:cNvPr>
          <p:cNvSpPr txBox="1">
            <a:spLocks/>
          </p:cNvSpPr>
          <p:nvPr/>
        </p:nvSpPr>
        <p:spPr>
          <a:xfrm>
            <a:off x="0" y="1005840"/>
            <a:ext cx="94896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kern="0"/>
              <a:t>Who receives this bonus?</a:t>
            </a:r>
          </a:p>
        </p:txBody>
      </p:sp>
    </p:spTree>
    <p:extLst>
      <p:ext uri="{BB962C8B-B14F-4D97-AF65-F5344CB8AC3E}">
        <p14:creationId xmlns:p14="http://schemas.microsoft.com/office/powerpoint/2010/main" val="344732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C7B38-4BDB-0F2F-A9D9-05DBF8C96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448" y="1554480"/>
            <a:ext cx="7997150" cy="5303520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b="1"/>
              <a:t>Teachers in a subject area experiencing a critical shortage.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800"/>
              <a:t>Computer Science, Foreign Language, Secondary Math, Secondary Science, Special Education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b="1"/>
              <a:t>Teachers in a geographic shortage area.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800"/>
              <a:t>Arkansas River ESC, Great Rivers ESC, Pulaski Co. Schools, Southeast ESC, Southwest ESC, and </a:t>
            </a:r>
            <a:r>
              <a:rPr lang="en-US" sz="1800">
                <a:hlinkClick r:id="rId2"/>
              </a:rPr>
              <a:t>other districts identified as high need</a:t>
            </a:r>
            <a:r>
              <a:rPr lang="en-US" sz="1800"/>
              <a:t> based on unlicensed teacher and attrition data.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b="1"/>
              <a:t>Teachers holding a Lead or Master Professional Educator licensure designation.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800"/>
              <a:t>Currently, around 1,300 individuals hold these designations. These designations are needed to:</a:t>
            </a:r>
          </a:p>
          <a:p>
            <a:pPr lvl="2">
              <a:buSzPct val="120000"/>
              <a:buFont typeface="Arial" panose="020B0604020202020204" pitchFamily="34" charset="0"/>
              <a:buChar char="•"/>
            </a:pPr>
            <a:r>
              <a:rPr lang="en-US" sz="1800"/>
              <a:t>Mentor yearlong residents (approx. 2,000 needed by 2026-27)</a:t>
            </a:r>
          </a:p>
          <a:p>
            <a:pPr lvl="2">
              <a:buSzPct val="120000"/>
              <a:buFont typeface="Arial" panose="020B0604020202020204" pitchFamily="34" charset="0"/>
              <a:buChar char="•"/>
            </a:pPr>
            <a:r>
              <a:rPr lang="en-US" sz="1800"/>
              <a:t>Students not meeting readiness standards in Math and/or ELA can be placed with a Master Professional Educator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B5CED5-2926-9300-63F7-8DBC18A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Teach in a Shortage Area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5E34973-CA33-D543-8DE5-F4845B0FB616}"/>
              </a:ext>
            </a:extLst>
          </p:cNvPr>
          <p:cNvSpPr txBox="1">
            <a:spLocks/>
          </p:cNvSpPr>
          <p:nvPr/>
        </p:nvSpPr>
        <p:spPr>
          <a:xfrm>
            <a:off x="0" y="100584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kern="0"/>
              <a:t>Who receives this incentive category?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A114D1-0D63-2328-08C4-94AB7B625556}"/>
              </a:ext>
            </a:extLst>
          </p:cNvPr>
          <p:cNvGrpSpPr/>
          <p:nvPr/>
        </p:nvGrpSpPr>
        <p:grpSpPr>
          <a:xfrm>
            <a:off x="8735635" y="2098729"/>
            <a:ext cx="2792818" cy="3753431"/>
            <a:chOff x="8735635" y="2098729"/>
            <a:chExt cx="2792818" cy="37534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3EC3DEE-1CCC-8F1D-86EE-D1D78073CA64}"/>
                </a:ext>
              </a:extLst>
            </p:cNvPr>
            <p:cNvSpPr/>
            <p:nvPr/>
          </p:nvSpPr>
          <p:spPr>
            <a:xfrm>
              <a:off x="8735635" y="2098729"/>
              <a:ext cx="2792818" cy="375343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93807D-A189-3535-88AA-B4B724CBE9C0}"/>
                </a:ext>
              </a:extLst>
            </p:cNvPr>
            <p:cNvSpPr txBox="1"/>
            <p:nvPr/>
          </p:nvSpPr>
          <p:spPr>
            <a:xfrm>
              <a:off x="8898667" y="2274978"/>
              <a:ext cx="2466754" cy="349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These teachers must demonstrate a positive impact on student growth by: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Having a 3yr average growth score showing students on average are meeting expected growth (&gt;=80); </a:t>
              </a:r>
              <a:r>
                <a:rPr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Receiving an annual rating of “Highly Effective”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62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BB0591-4A58-24AC-A8BB-ABE42F914A39}"/>
              </a:ext>
            </a:extLst>
          </p:cNvPr>
          <p:cNvSpPr txBox="1"/>
          <p:nvPr/>
        </p:nvSpPr>
        <p:spPr>
          <a:xfrm>
            <a:off x="0" y="5484167"/>
            <a:ext cx="12192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Map: </a:t>
            </a: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http://dese.link/Merit2024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lose-up of a form&#10;&#10;Description automatically generated">
            <a:extLst>
              <a:ext uri="{FF2B5EF4-FFF2-40B4-BE49-F238E27FC236}">
                <a16:creationId xmlns:a16="http://schemas.microsoft.com/office/drawing/2014/main" id="{F0749026-23F7-E2B9-FCF3-709B84152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14" y="665947"/>
            <a:ext cx="8788571" cy="4210788"/>
          </a:xfrm>
          <a:prstGeom prst="rect">
            <a:avLst/>
          </a:prstGeom>
        </p:spPr>
      </p:pic>
      <p:pic>
        <p:nvPicPr>
          <p:cNvPr id="8" name="Picture 7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E1CE1567-6161-370B-1F07-83325D157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85" y="522851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7318"/>
      </p:ext>
    </p:extLst>
  </p:cSld>
  <p:clrMapOvr>
    <a:masterClrMapping/>
  </p:clrMapOvr>
</p:sld>
</file>

<file path=ppt/theme/theme1.xml><?xml version="1.0" encoding="utf-8"?>
<a:theme xmlns:a="http://schemas.openxmlformats.org/drawingml/2006/main" name="ADE Slideshow Template">
  <a:themeElements>
    <a:clrScheme name="DESE Palette">
      <a:dk1>
        <a:srgbClr val="333333"/>
      </a:dk1>
      <a:lt1>
        <a:srgbClr val="EEEEEE"/>
      </a:lt1>
      <a:dk2>
        <a:srgbClr val="002F87"/>
      </a:dk2>
      <a:lt2>
        <a:srgbClr val="CA003D"/>
      </a:lt2>
      <a:accent1>
        <a:srgbClr val="FFB71B"/>
      </a:accent1>
      <a:accent2>
        <a:srgbClr val="0083C1"/>
      </a:accent2>
      <a:accent3>
        <a:srgbClr val="76BC21"/>
      </a:accent3>
      <a:accent4>
        <a:srgbClr val="D79A2B"/>
      </a:accent4>
      <a:accent5>
        <a:srgbClr val="53C0E9"/>
      </a:accent5>
      <a:accent6>
        <a:srgbClr val="323E48"/>
      </a:accent6>
      <a:hlink>
        <a:srgbClr val="CA003D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790B82-5239-45D9-97A9-DF3E5AFE2D4F}" vid="{B060D770-90A9-493B-AFEF-E8484947F8DA}"/>
    </a:ext>
  </a:extLst>
</a:theme>
</file>

<file path=ppt/theme/theme2.xml><?xml version="1.0" encoding="utf-8"?>
<a:theme xmlns:a="http://schemas.openxmlformats.org/drawingml/2006/main" name="Custom Design">
  <a:themeElements>
    <a:clrScheme name="DESE Palette">
      <a:dk1>
        <a:srgbClr val="333333"/>
      </a:dk1>
      <a:lt1>
        <a:srgbClr val="EEEEEE"/>
      </a:lt1>
      <a:dk2>
        <a:srgbClr val="002F87"/>
      </a:dk2>
      <a:lt2>
        <a:srgbClr val="CA003D"/>
      </a:lt2>
      <a:accent1>
        <a:srgbClr val="FFB71B"/>
      </a:accent1>
      <a:accent2>
        <a:srgbClr val="0083C1"/>
      </a:accent2>
      <a:accent3>
        <a:srgbClr val="76BC21"/>
      </a:accent3>
      <a:accent4>
        <a:srgbClr val="D79A2B"/>
      </a:accent4>
      <a:accent5>
        <a:srgbClr val="53C0E9"/>
      </a:accent5>
      <a:accent6>
        <a:srgbClr val="323E48"/>
      </a:accent6>
      <a:hlink>
        <a:srgbClr val="CA003D"/>
      </a:hlink>
      <a:folHlink>
        <a:srgbClr val="C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623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ADE Slideshow Template</vt:lpstr>
      <vt:lpstr>Custom Design</vt:lpstr>
      <vt:lpstr>Merit Teacher Incentive Fund</vt:lpstr>
      <vt:lpstr>Fast Facts</vt:lpstr>
      <vt:lpstr>Eligibility Categories</vt:lpstr>
      <vt:lpstr> Eligibility Categories </vt:lpstr>
      <vt:lpstr>Demonstrate outstanding growth in student performance</vt:lpstr>
      <vt:lpstr>Serve as a mentor to a yearlong resident</vt:lpstr>
      <vt:lpstr>Teach in a Shortage Area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Sharlee Crowson (ADE)</dc:creator>
  <cp:lastModifiedBy>Sharlee Crowson (ADE)</cp:lastModifiedBy>
  <cp:revision>2</cp:revision>
  <cp:lastPrinted>2024-05-21T17:42:18Z</cp:lastPrinted>
  <dcterms:created xsi:type="dcterms:W3CDTF">2024-02-26T16:57:21Z</dcterms:created>
  <dcterms:modified xsi:type="dcterms:W3CDTF">2024-06-04T21:42:28Z</dcterms:modified>
</cp:coreProperties>
</file>